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notesMasterIdLst>
    <p:notesMasterId r:id="rId9"/>
  </p:notesMasterIdLst>
  <p:sldIdLst>
    <p:sldId id="256" r:id="rId2"/>
    <p:sldId id="272" r:id="rId3"/>
    <p:sldId id="258" r:id="rId4"/>
    <p:sldId id="267" r:id="rId5"/>
    <p:sldId id="268" r:id="rId6"/>
    <p:sldId id="269" r:id="rId7"/>
    <p:sldId id="27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CCC6"/>
    <a:srgbClr val="DCDAD6"/>
    <a:srgbClr val="EC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39637E-7F8B-4342-93FB-CE5E8640072C}" v="666" dt="2023-08-03T11:06:51.222"/>
    <p1510:client id="{7D785204-BA30-4310-9070-DF3E6275342C}" v="681" dt="2023-08-03T09:22:31.817"/>
    <p1510:client id="{DCF4E834-35C1-4157-B8EC-0E4DC91C7F01}" v="82" dt="2023-08-03T11:29:07.038"/>
    <p1510:client id="{ECC5F831-9307-449A-9668-A5242F15CE37}" v="6" dt="2023-08-03T11:13:31.7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15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it Singh" userId="d929375356752020" providerId="Windows Live" clId="Web-{ECC5F831-9307-449A-9668-A5242F15CE37}"/>
    <pc:docChg chg="modSld modMainMaster">
      <pc:chgData name="Mohit Singh" userId="d929375356752020" providerId="Windows Live" clId="Web-{ECC5F831-9307-449A-9668-A5242F15CE37}" dt="2023-08-03T11:13:31.732" v="5"/>
      <pc:docMkLst>
        <pc:docMk/>
      </pc:docMkLst>
      <pc:sldChg chg="mod">
        <pc:chgData name="Mohit Singh" userId="d929375356752020" providerId="Windows Live" clId="Web-{ECC5F831-9307-449A-9668-A5242F15CE37}" dt="2023-08-03T11:13:31.732" v="5"/>
        <pc:sldMkLst>
          <pc:docMk/>
          <pc:sldMk cId="3760145840" sldId="256"/>
        </pc:sldMkLst>
      </pc:sldChg>
      <pc:sldChg chg="mod">
        <pc:chgData name="Mohit Singh" userId="d929375356752020" providerId="Windows Live" clId="Web-{ECC5F831-9307-449A-9668-A5242F15CE37}" dt="2023-08-03T11:13:31.732" v="5"/>
        <pc:sldMkLst>
          <pc:docMk/>
          <pc:sldMk cId="2657210086" sldId="258"/>
        </pc:sldMkLst>
      </pc:sldChg>
      <pc:sldChg chg="mod">
        <pc:chgData name="Mohit Singh" userId="d929375356752020" providerId="Windows Live" clId="Web-{ECC5F831-9307-449A-9668-A5242F15CE37}" dt="2023-08-03T11:13:31.732" v="5"/>
        <pc:sldMkLst>
          <pc:docMk/>
          <pc:sldMk cId="2892472589" sldId="267"/>
        </pc:sldMkLst>
      </pc:sldChg>
      <pc:sldChg chg="mod">
        <pc:chgData name="Mohit Singh" userId="d929375356752020" providerId="Windows Live" clId="Web-{ECC5F831-9307-449A-9668-A5242F15CE37}" dt="2023-08-03T11:13:31.732" v="5"/>
        <pc:sldMkLst>
          <pc:docMk/>
          <pc:sldMk cId="1059890809" sldId="268"/>
        </pc:sldMkLst>
      </pc:sldChg>
      <pc:sldChg chg="mod">
        <pc:chgData name="Mohit Singh" userId="d929375356752020" providerId="Windows Live" clId="Web-{ECC5F831-9307-449A-9668-A5242F15CE37}" dt="2023-08-03T11:13:31.732" v="5"/>
        <pc:sldMkLst>
          <pc:docMk/>
          <pc:sldMk cId="3186437484" sldId="269"/>
        </pc:sldMkLst>
      </pc:sldChg>
      <pc:sldChg chg="mod">
        <pc:chgData name="Mohit Singh" userId="d929375356752020" providerId="Windows Live" clId="Web-{ECC5F831-9307-449A-9668-A5242F15CE37}" dt="2023-08-03T11:13:31.732" v="5"/>
        <pc:sldMkLst>
          <pc:docMk/>
          <pc:sldMk cId="2494036024" sldId="271"/>
        </pc:sldMkLst>
      </pc:sldChg>
      <pc:sldChg chg="mod setBg">
        <pc:chgData name="Mohit Singh" userId="d929375356752020" providerId="Windows Live" clId="Web-{ECC5F831-9307-449A-9668-A5242F15CE37}" dt="2023-08-03T11:13:31.732" v="5"/>
        <pc:sldMkLst>
          <pc:docMk/>
          <pc:sldMk cId="3417557244" sldId="272"/>
        </pc:sldMkLst>
      </pc:sldChg>
      <pc:sldMasterChg chg="mod setBg modSldLayout">
        <pc:chgData name="Mohit Singh" userId="d929375356752020" providerId="Windows Live" clId="Web-{ECC5F831-9307-449A-9668-A5242F15CE37}" dt="2023-08-03T11:13:31.732" v="5"/>
        <pc:sldMasterMkLst>
          <pc:docMk/>
          <pc:sldMasterMk cId="52342305" sldId="2147483778"/>
        </pc:sldMasterMkLst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1786499485" sldId="2147483779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1180926775" sldId="2147483780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3157912968" sldId="2147483781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1394796380" sldId="2147483782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2088245719" sldId="2147483783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2172197809" sldId="2147483784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3796350654" sldId="2147483785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278672307" sldId="2147483786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1817284280" sldId="2147483787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4290946451" sldId="2147483788"/>
          </pc:sldLayoutMkLst>
        </pc:sldLayoutChg>
        <pc:sldLayoutChg chg="mod">
          <pc:chgData name="Mohit Singh" userId="d929375356752020" providerId="Windows Live" clId="Web-{ECC5F831-9307-449A-9668-A5242F15CE37}" dt="2023-08-03T11:13:31.732" v="5"/>
          <pc:sldLayoutMkLst>
            <pc:docMk/>
            <pc:sldMasterMk cId="52342305" sldId="2147483778"/>
            <pc:sldLayoutMk cId="900494630" sldId="2147483789"/>
          </pc:sldLayoutMkLst>
        </pc:sldLayoutChg>
      </pc:sldMasterChg>
    </pc:docChg>
  </pc:docChgLst>
  <pc:docChgLst>
    <pc:chgData name="Mohit Singh" userId="d929375356752020" providerId="Windows Live" clId="Web-{0C39637E-7F8B-4342-93FB-CE5E8640072C}"/>
    <pc:docChg chg="addSld delSld modSld sldOrd">
      <pc:chgData name="Mohit Singh" userId="d929375356752020" providerId="Windows Live" clId="Web-{0C39637E-7F8B-4342-93FB-CE5E8640072C}" dt="2023-08-03T11:06:51.222" v="576" actId="20577"/>
      <pc:docMkLst>
        <pc:docMk/>
      </pc:docMkLst>
      <pc:sldChg chg="addSp modSp ord">
        <pc:chgData name="Mohit Singh" userId="d929375356752020" providerId="Windows Live" clId="Web-{0C39637E-7F8B-4342-93FB-CE5E8640072C}" dt="2023-08-03T11:00:53.712" v="448" actId="14100"/>
        <pc:sldMkLst>
          <pc:docMk/>
          <pc:sldMk cId="2657210086" sldId="258"/>
        </pc:sldMkLst>
        <pc:spChg chg="mod">
          <ac:chgData name="Mohit Singh" userId="d929375356752020" providerId="Windows Live" clId="Web-{0C39637E-7F8B-4342-93FB-CE5E8640072C}" dt="2023-08-03T11:00:53.712" v="448" actId="14100"/>
          <ac:spMkLst>
            <pc:docMk/>
            <pc:sldMk cId="2657210086" sldId="258"/>
            <ac:spMk id="2" creationId="{EBE7B78D-4AE7-4408-758D-FC33EA85271D}"/>
          </ac:spMkLst>
        </pc:spChg>
        <pc:spChg chg="mod">
          <ac:chgData name="Mohit Singh" userId="d929375356752020" providerId="Windows Live" clId="Web-{0C39637E-7F8B-4342-93FB-CE5E8640072C}" dt="2023-08-03T11:00:50.134" v="447" actId="20577"/>
          <ac:spMkLst>
            <pc:docMk/>
            <pc:sldMk cId="2657210086" sldId="258"/>
            <ac:spMk id="3" creationId="{F1D3B023-5104-8110-12D5-B71094957A24}"/>
          </ac:spMkLst>
        </pc:spChg>
        <pc:picChg chg="mod modCrop">
          <ac:chgData name="Mohit Singh" userId="d929375356752020" providerId="Windows Live" clId="Web-{0C39637E-7F8B-4342-93FB-CE5E8640072C}" dt="2023-08-03T10:57:59.239" v="373" actId="1076"/>
          <ac:picMkLst>
            <pc:docMk/>
            <pc:sldMk cId="2657210086" sldId="258"/>
            <ac:picMk id="4" creationId="{F2B53898-4DC9-9E4D-D7E8-0383310836E7}"/>
          </ac:picMkLst>
        </pc:picChg>
        <pc:picChg chg="mod">
          <ac:chgData name="Mohit Singh" userId="d929375356752020" providerId="Windows Live" clId="Web-{0C39637E-7F8B-4342-93FB-CE5E8640072C}" dt="2023-08-03T10:57:01.208" v="365" actId="1076"/>
          <ac:picMkLst>
            <pc:docMk/>
            <pc:sldMk cId="2657210086" sldId="258"/>
            <ac:picMk id="5" creationId="{848B1B57-9955-29E3-8D28-AFA860480F93}"/>
          </ac:picMkLst>
        </pc:picChg>
        <pc:picChg chg="add mod">
          <ac:chgData name="Mohit Singh" userId="d929375356752020" providerId="Windows Live" clId="Web-{0C39637E-7F8B-4342-93FB-CE5E8640072C}" dt="2023-08-03T10:58:05.521" v="376" actId="1076"/>
          <ac:picMkLst>
            <pc:docMk/>
            <pc:sldMk cId="2657210086" sldId="258"/>
            <ac:picMk id="7" creationId="{3DA91213-31B0-69AC-8F8C-2CB629F074BA}"/>
          </ac:picMkLst>
        </pc:picChg>
        <pc:picChg chg="add mod">
          <ac:chgData name="Mohit Singh" userId="d929375356752020" providerId="Windows Live" clId="Web-{0C39637E-7F8B-4342-93FB-CE5E8640072C}" dt="2023-08-03T10:58:08.130" v="377" actId="1076"/>
          <ac:picMkLst>
            <pc:docMk/>
            <pc:sldMk cId="2657210086" sldId="258"/>
            <ac:picMk id="8" creationId="{59A15679-6820-ED83-AC82-A6DFEC349ED5}"/>
          </ac:picMkLst>
        </pc:picChg>
      </pc:sldChg>
      <pc:sldChg chg="addSp delSp modSp del">
        <pc:chgData name="Mohit Singh" userId="d929375356752020" providerId="Windows Live" clId="Web-{0C39637E-7F8B-4342-93FB-CE5E8640072C}" dt="2023-08-03T09:57:25.526" v="45"/>
        <pc:sldMkLst>
          <pc:docMk/>
          <pc:sldMk cId="611902322" sldId="262"/>
        </pc:sldMkLst>
        <pc:picChg chg="add del mod">
          <ac:chgData name="Mohit Singh" userId="d929375356752020" providerId="Windows Live" clId="Web-{0C39637E-7F8B-4342-93FB-CE5E8640072C}" dt="2023-08-03T09:52:47.392" v="1"/>
          <ac:picMkLst>
            <pc:docMk/>
            <pc:sldMk cId="611902322" sldId="262"/>
            <ac:picMk id="4" creationId="{1A630620-D147-FEC8-1881-FD1466B6AF7F}"/>
          </ac:picMkLst>
        </pc:picChg>
      </pc:sldChg>
      <pc:sldChg chg="delSp del">
        <pc:chgData name="Mohit Singh" userId="d929375356752020" providerId="Windows Live" clId="Web-{0C39637E-7F8B-4342-93FB-CE5E8640072C}" dt="2023-08-03T09:58:52.983" v="61"/>
        <pc:sldMkLst>
          <pc:docMk/>
          <pc:sldMk cId="4161541197" sldId="263"/>
        </pc:sldMkLst>
        <pc:picChg chg="del">
          <ac:chgData name="Mohit Singh" userId="d929375356752020" providerId="Windows Live" clId="Web-{0C39637E-7F8B-4342-93FB-CE5E8640072C}" dt="2023-08-03T09:57:55.731" v="47"/>
          <ac:picMkLst>
            <pc:docMk/>
            <pc:sldMk cId="4161541197" sldId="263"/>
            <ac:picMk id="4" creationId="{6B66F026-9280-F641-46BE-03BD6022174D}"/>
          </ac:picMkLst>
        </pc:picChg>
      </pc:sldChg>
      <pc:sldChg chg="del">
        <pc:chgData name="Mohit Singh" userId="d929375356752020" providerId="Windows Live" clId="Web-{0C39637E-7F8B-4342-93FB-CE5E8640072C}" dt="2023-08-03T10:24:54.531" v="79"/>
        <pc:sldMkLst>
          <pc:docMk/>
          <pc:sldMk cId="4112731059" sldId="264"/>
        </pc:sldMkLst>
      </pc:sldChg>
      <pc:sldChg chg="delSp del">
        <pc:chgData name="Mohit Singh" userId="d929375356752020" providerId="Windows Live" clId="Web-{0C39637E-7F8B-4342-93FB-CE5E8640072C}" dt="2023-08-03T09:58:52.983" v="60"/>
        <pc:sldMkLst>
          <pc:docMk/>
          <pc:sldMk cId="2042331495" sldId="265"/>
        </pc:sldMkLst>
        <pc:picChg chg="del">
          <ac:chgData name="Mohit Singh" userId="d929375356752020" providerId="Windows Live" clId="Web-{0C39637E-7F8B-4342-93FB-CE5E8640072C}" dt="2023-08-03T09:58:44.560" v="59"/>
          <ac:picMkLst>
            <pc:docMk/>
            <pc:sldMk cId="2042331495" sldId="265"/>
            <ac:picMk id="5" creationId="{4F765DB3-77CE-74C7-3D17-1439DB41361C}"/>
          </ac:picMkLst>
        </pc:picChg>
      </pc:sldChg>
      <pc:sldChg chg="del">
        <pc:chgData name="Mohit Singh" userId="d929375356752020" providerId="Windows Live" clId="Web-{0C39637E-7F8B-4342-93FB-CE5E8640072C}" dt="2023-08-03T11:01:54.636" v="449"/>
        <pc:sldMkLst>
          <pc:docMk/>
          <pc:sldMk cId="996031995" sldId="266"/>
        </pc:sldMkLst>
      </pc:sldChg>
      <pc:sldChg chg="addSp delSp modSp">
        <pc:chgData name="Mohit Singh" userId="d929375356752020" providerId="Windows Live" clId="Web-{0C39637E-7F8B-4342-93FB-CE5E8640072C}" dt="2023-08-03T11:03:06.591" v="467" actId="20577"/>
        <pc:sldMkLst>
          <pc:docMk/>
          <pc:sldMk cId="1059890809" sldId="268"/>
        </pc:sldMkLst>
        <pc:spChg chg="mod">
          <ac:chgData name="Mohit Singh" userId="d929375356752020" providerId="Windows Live" clId="Web-{0C39637E-7F8B-4342-93FB-CE5E8640072C}" dt="2023-08-03T11:02:30.324" v="464" actId="20577"/>
          <ac:spMkLst>
            <pc:docMk/>
            <pc:sldMk cId="1059890809" sldId="268"/>
            <ac:spMk id="2" creationId="{EBE7B78D-4AE7-4408-758D-FC33EA85271D}"/>
          </ac:spMkLst>
        </pc:spChg>
        <pc:spChg chg="mod">
          <ac:chgData name="Mohit Singh" userId="d929375356752020" providerId="Windows Live" clId="Web-{0C39637E-7F8B-4342-93FB-CE5E8640072C}" dt="2023-08-03T11:03:06.591" v="467" actId="20577"/>
          <ac:spMkLst>
            <pc:docMk/>
            <pc:sldMk cId="1059890809" sldId="268"/>
            <ac:spMk id="3" creationId="{F1D3B023-5104-8110-12D5-B71094957A24}"/>
          </ac:spMkLst>
        </pc:spChg>
        <pc:picChg chg="del">
          <ac:chgData name="Mohit Singh" userId="d929375356752020" providerId="Windows Live" clId="Web-{0C39637E-7F8B-4342-93FB-CE5E8640072C}" dt="2023-08-03T09:57:01.744" v="40"/>
          <ac:picMkLst>
            <pc:docMk/>
            <pc:sldMk cId="1059890809" sldId="268"/>
            <ac:picMk id="5" creationId="{C1C0BF88-1AAF-1078-077B-9E0AC7F3B7E7}"/>
          </ac:picMkLst>
        </pc:picChg>
        <pc:picChg chg="add mod">
          <ac:chgData name="Mohit Singh" userId="d929375356752020" providerId="Windows Live" clId="Web-{0C39637E-7F8B-4342-93FB-CE5E8640072C}" dt="2023-08-03T09:57:13.026" v="43" actId="14100"/>
          <ac:picMkLst>
            <pc:docMk/>
            <pc:sldMk cId="1059890809" sldId="268"/>
            <ac:picMk id="6" creationId="{3B6476E4-1EFF-ABEA-00C4-B5B2C650F516}"/>
          </ac:picMkLst>
        </pc:picChg>
        <pc:picChg chg="del">
          <ac:chgData name="Mohit Singh" userId="d929375356752020" providerId="Windows Live" clId="Web-{0C39637E-7F8B-4342-93FB-CE5E8640072C}" dt="2023-08-03T09:57:01.182" v="39"/>
          <ac:picMkLst>
            <pc:docMk/>
            <pc:sldMk cId="1059890809" sldId="268"/>
            <ac:picMk id="11" creationId="{A7727B46-17C2-0A99-309F-4AA33C001323}"/>
          </ac:picMkLst>
        </pc:picChg>
      </pc:sldChg>
      <pc:sldChg chg="addSp delSp modSp add replId">
        <pc:chgData name="Mohit Singh" userId="d929375356752020" providerId="Windows Live" clId="Web-{0C39637E-7F8B-4342-93FB-CE5E8640072C}" dt="2023-08-03T11:06:51.222" v="576" actId="20577"/>
        <pc:sldMkLst>
          <pc:docMk/>
          <pc:sldMk cId="3186437484" sldId="269"/>
        </pc:sldMkLst>
        <pc:spChg chg="mod">
          <ac:chgData name="Mohit Singh" userId="d929375356752020" providerId="Windows Live" clId="Web-{0C39637E-7F8B-4342-93FB-CE5E8640072C}" dt="2023-08-03T11:05:39.376" v="498" actId="20577"/>
          <ac:spMkLst>
            <pc:docMk/>
            <pc:sldMk cId="3186437484" sldId="269"/>
            <ac:spMk id="2" creationId="{EBE7B78D-4AE7-4408-758D-FC33EA85271D}"/>
          </ac:spMkLst>
        </pc:spChg>
        <pc:spChg chg="mod">
          <ac:chgData name="Mohit Singh" userId="d929375356752020" providerId="Windows Live" clId="Web-{0C39637E-7F8B-4342-93FB-CE5E8640072C}" dt="2023-08-03T11:06:51.222" v="576" actId="20577"/>
          <ac:spMkLst>
            <pc:docMk/>
            <pc:sldMk cId="3186437484" sldId="269"/>
            <ac:spMk id="3" creationId="{F1D3B023-5104-8110-12D5-B71094957A24}"/>
          </ac:spMkLst>
        </pc:spChg>
        <pc:picChg chg="add del mod">
          <ac:chgData name="Mohit Singh" userId="d929375356752020" providerId="Windows Live" clId="Web-{0C39637E-7F8B-4342-93FB-CE5E8640072C}" dt="2023-08-03T11:04:21.921" v="480"/>
          <ac:picMkLst>
            <pc:docMk/>
            <pc:sldMk cId="3186437484" sldId="269"/>
            <ac:picMk id="4" creationId="{DD1491FB-2644-ED74-FC12-72AD2ECFBADA}"/>
          </ac:picMkLst>
        </pc:picChg>
        <pc:picChg chg="add mod">
          <ac:chgData name="Mohit Singh" userId="d929375356752020" providerId="Windows Live" clId="Web-{0C39637E-7F8B-4342-93FB-CE5E8640072C}" dt="2023-08-03T11:04:55.750" v="489" actId="1076"/>
          <ac:picMkLst>
            <pc:docMk/>
            <pc:sldMk cId="3186437484" sldId="269"/>
            <ac:picMk id="5" creationId="{AD371957-43F9-CEA6-2388-43ADA31244A6}"/>
          </ac:picMkLst>
        </pc:picChg>
        <pc:picChg chg="del">
          <ac:chgData name="Mohit Singh" userId="d929375356752020" providerId="Windows Live" clId="Web-{0C39637E-7F8B-4342-93FB-CE5E8640072C}" dt="2023-08-03T09:57:58.965" v="48"/>
          <ac:picMkLst>
            <pc:docMk/>
            <pc:sldMk cId="3186437484" sldId="269"/>
            <ac:picMk id="6" creationId="{3B6476E4-1EFF-ABEA-00C4-B5B2C650F516}"/>
          </ac:picMkLst>
        </pc:picChg>
        <pc:picChg chg="add mod">
          <ac:chgData name="Mohit Singh" userId="d929375356752020" providerId="Windows Live" clId="Web-{0C39637E-7F8B-4342-93FB-CE5E8640072C}" dt="2023-08-03T11:04:47.187" v="485" actId="14100"/>
          <ac:picMkLst>
            <pc:docMk/>
            <pc:sldMk cId="3186437484" sldId="269"/>
            <ac:picMk id="6" creationId="{3D029255-8D0A-6118-F610-270B0CDD575D}"/>
          </ac:picMkLst>
        </pc:picChg>
      </pc:sldChg>
      <pc:sldChg chg="addSp delSp modSp add del replId">
        <pc:chgData name="Mohit Singh" userId="d929375356752020" providerId="Windows Live" clId="Web-{0C39637E-7F8B-4342-93FB-CE5E8640072C}" dt="2023-08-03T11:05:09" v="490"/>
        <pc:sldMkLst>
          <pc:docMk/>
          <pc:sldMk cId="2905277745" sldId="270"/>
        </pc:sldMkLst>
        <pc:picChg chg="del">
          <ac:chgData name="Mohit Singh" userId="d929375356752020" providerId="Windows Live" clId="Web-{0C39637E-7F8B-4342-93FB-CE5E8640072C}" dt="2023-08-03T09:58:59.670" v="63"/>
          <ac:picMkLst>
            <pc:docMk/>
            <pc:sldMk cId="2905277745" sldId="270"/>
            <ac:picMk id="4" creationId="{DD1491FB-2644-ED74-FC12-72AD2ECFBADA}"/>
          </ac:picMkLst>
        </pc:picChg>
        <pc:picChg chg="add mod">
          <ac:chgData name="Mohit Singh" userId="d929375356752020" providerId="Windows Live" clId="Web-{0C39637E-7F8B-4342-93FB-CE5E8640072C}" dt="2023-08-03T09:59:08.280" v="66" actId="1076"/>
          <ac:picMkLst>
            <pc:docMk/>
            <pc:sldMk cId="2905277745" sldId="270"/>
            <ac:picMk id="5" creationId="{84613657-28DC-7600-5295-105714BCB7F9}"/>
          </ac:picMkLst>
        </pc:picChg>
      </pc:sldChg>
      <pc:sldChg chg="addSp delSp modSp add replId">
        <pc:chgData name="Mohit Singh" userId="d929375356752020" providerId="Windows Live" clId="Web-{0C39637E-7F8B-4342-93FB-CE5E8640072C}" dt="2023-08-03T10:00:19.986" v="78"/>
        <pc:sldMkLst>
          <pc:docMk/>
          <pc:sldMk cId="2494036024" sldId="271"/>
        </pc:sldMkLst>
        <pc:spChg chg="mod">
          <ac:chgData name="Mohit Singh" userId="d929375356752020" providerId="Windows Live" clId="Web-{0C39637E-7F8B-4342-93FB-CE5E8640072C}" dt="2023-08-03T09:59:27.843" v="68" actId="20577"/>
          <ac:spMkLst>
            <pc:docMk/>
            <pc:sldMk cId="2494036024" sldId="271"/>
            <ac:spMk id="2" creationId="{EBE7B78D-4AE7-4408-758D-FC33EA85271D}"/>
          </ac:spMkLst>
        </pc:spChg>
        <pc:spChg chg="mod">
          <ac:chgData name="Mohit Singh" userId="d929375356752020" providerId="Windows Live" clId="Web-{0C39637E-7F8B-4342-93FB-CE5E8640072C}" dt="2023-08-03T10:00:19.017" v="77" actId="20577"/>
          <ac:spMkLst>
            <pc:docMk/>
            <pc:sldMk cId="2494036024" sldId="271"/>
            <ac:spMk id="3" creationId="{F1D3B023-5104-8110-12D5-B71094957A24}"/>
          </ac:spMkLst>
        </pc:spChg>
        <pc:spChg chg="add del mod">
          <ac:chgData name="Mohit Singh" userId="d929375356752020" providerId="Windows Live" clId="Web-{0C39637E-7F8B-4342-93FB-CE5E8640072C}" dt="2023-08-03T10:00:08.844" v="75"/>
          <ac:spMkLst>
            <pc:docMk/>
            <pc:sldMk cId="2494036024" sldId="271"/>
            <ac:spMk id="4" creationId="{CAEB139F-6C27-FB57-5CBC-2934A11E1E22}"/>
          </ac:spMkLst>
        </pc:spChg>
        <pc:picChg chg="del">
          <ac:chgData name="Mohit Singh" userId="d929375356752020" providerId="Windows Live" clId="Web-{0C39637E-7F8B-4342-93FB-CE5E8640072C}" dt="2023-08-03T10:00:19.986" v="78"/>
          <ac:picMkLst>
            <pc:docMk/>
            <pc:sldMk cId="2494036024" sldId="271"/>
            <ac:picMk id="5" creationId="{84613657-28DC-7600-5295-105714BCB7F9}"/>
          </ac:picMkLst>
        </pc:picChg>
      </pc:sldChg>
      <pc:sldChg chg="addSp delSp modSp add replId">
        <pc:chgData name="Mohit Singh" userId="d929375356752020" providerId="Windows Live" clId="Web-{0C39637E-7F8B-4342-93FB-CE5E8640072C}" dt="2023-08-03T10:53:42.811" v="290" actId="14100"/>
        <pc:sldMkLst>
          <pc:docMk/>
          <pc:sldMk cId="3417557244" sldId="272"/>
        </pc:sldMkLst>
        <pc:spChg chg="mod">
          <ac:chgData name="Mohit Singh" userId="d929375356752020" providerId="Windows Live" clId="Web-{0C39637E-7F8B-4342-93FB-CE5E8640072C}" dt="2023-08-03T10:53:33.857" v="288" actId="1076"/>
          <ac:spMkLst>
            <pc:docMk/>
            <pc:sldMk cId="3417557244" sldId="272"/>
            <ac:spMk id="2" creationId="{EBE7B78D-4AE7-4408-758D-FC33EA85271D}"/>
          </ac:spMkLst>
        </pc:spChg>
        <pc:spChg chg="mod">
          <ac:chgData name="Mohit Singh" userId="d929375356752020" providerId="Windows Live" clId="Web-{0C39637E-7F8B-4342-93FB-CE5E8640072C}" dt="2023-08-03T10:53:42.811" v="290" actId="14100"/>
          <ac:spMkLst>
            <pc:docMk/>
            <pc:sldMk cId="3417557244" sldId="272"/>
            <ac:spMk id="3" creationId="{F1D3B023-5104-8110-12D5-B71094957A24}"/>
          </ac:spMkLst>
        </pc:spChg>
        <pc:spChg chg="add mod">
          <ac:chgData name="Mohit Singh" userId="d929375356752020" providerId="Windows Live" clId="Web-{0C39637E-7F8B-4342-93FB-CE5E8640072C}" dt="2023-08-03T10:49:12.803" v="194" actId="1076"/>
          <ac:spMkLst>
            <pc:docMk/>
            <pc:sldMk cId="3417557244" sldId="272"/>
            <ac:spMk id="7" creationId="{A23D75ED-4475-E4E8-B52D-F2ACC433F382}"/>
          </ac:spMkLst>
        </pc:spChg>
        <pc:spChg chg="add mod">
          <ac:chgData name="Mohit Singh" userId="d929375356752020" providerId="Windows Live" clId="Web-{0C39637E-7F8B-4342-93FB-CE5E8640072C}" dt="2023-08-03T10:51:36.167" v="235" actId="20577"/>
          <ac:spMkLst>
            <pc:docMk/>
            <pc:sldMk cId="3417557244" sldId="272"/>
            <ac:spMk id="13" creationId="{B8D260BE-BC8F-35EA-2747-D0B6685B19B9}"/>
          </ac:spMkLst>
        </pc:spChg>
        <pc:spChg chg="add mod">
          <ac:chgData name="Mohit Singh" userId="d929375356752020" providerId="Windows Live" clId="Web-{0C39637E-7F8B-4342-93FB-CE5E8640072C}" dt="2023-08-03T10:53:20.560" v="287" actId="1076"/>
          <ac:spMkLst>
            <pc:docMk/>
            <pc:sldMk cId="3417557244" sldId="272"/>
            <ac:spMk id="14" creationId="{EA87E157-1CE4-901C-2A73-6E81B0BB3091}"/>
          </ac:spMkLst>
        </pc:spChg>
        <pc:picChg chg="del">
          <ac:chgData name="Mohit Singh" userId="d929375356752020" providerId="Windows Live" clId="Web-{0C39637E-7F8B-4342-93FB-CE5E8640072C}" dt="2023-08-03T10:26:36.221" v="90"/>
          <ac:picMkLst>
            <pc:docMk/>
            <pc:sldMk cId="3417557244" sldId="272"/>
            <ac:picMk id="4" creationId="{F2B53898-4DC9-9E4D-D7E8-0383310836E7}"/>
          </ac:picMkLst>
        </pc:picChg>
        <pc:picChg chg="del">
          <ac:chgData name="Mohit Singh" userId="d929375356752020" providerId="Windows Live" clId="Web-{0C39637E-7F8B-4342-93FB-CE5E8640072C}" dt="2023-08-03T10:26:34.252" v="89"/>
          <ac:picMkLst>
            <pc:docMk/>
            <pc:sldMk cId="3417557244" sldId="272"/>
            <ac:picMk id="5" creationId="{848B1B57-9955-29E3-8D28-AFA860480F93}"/>
          </ac:picMkLst>
        </pc:picChg>
        <pc:picChg chg="add mod">
          <ac:chgData name="Mohit Singh" userId="d929375356752020" providerId="Windows Live" clId="Web-{0C39637E-7F8B-4342-93FB-CE5E8640072C}" dt="2023-08-03T10:49:08.116" v="193" actId="1076"/>
          <ac:picMkLst>
            <pc:docMk/>
            <pc:sldMk cId="3417557244" sldId="272"/>
            <ac:picMk id="6" creationId="{5C53A81D-AB05-8688-18B9-858AEF9192BA}"/>
          </ac:picMkLst>
        </pc:picChg>
        <pc:picChg chg="add mod">
          <ac:chgData name="Mohit Singh" userId="d929375356752020" providerId="Windows Live" clId="Web-{0C39637E-7F8B-4342-93FB-CE5E8640072C}" dt="2023-08-03T10:50:13.711" v="205" actId="1076"/>
          <ac:picMkLst>
            <pc:docMk/>
            <pc:sldMk cId="3417557244" sldId="272"/>
            <ac:picMk id="8" creationId="{479D5500-2C7D-D543-C77E-0AB63B019565}"/>
          </ac:picMkLst>
        </pc:picChg>
        <pc:picChg chg="add mod">
          <ac:chgData name="Mohit Singh" userId="d929375356752020" providerId="Windows Live" clId="Web-{0C39637E-7F8B-4342-93FB-CE5E8640072C}" dt="2023-08-03T10:51:42.964" v="236" actId="1076"/>
          <ac:picMkLst>
            <pc:docMk/>
            <pc:sldMk cId="3417557244" sldId="272"/>
            <ac:picMk id="11" creationId="{6E1CE5A8-C404-6EEC-391A-D54F6C56DAE4}"/>
          </ac:picMkLst>
        </pc:picChg>
      </pc:sldChg>
      <pc:sldChg chg="addSp delSp modSp add del replId">
        <pc:chgData name="Mohit Singh" userId="d929375356752020" providerId="Windows Live" clId="Web-{0C39637E-7F8B-4342-93FB-CE5E8640072C}" dt="2023-08-03T11:01:55.745" v="450"/>
        <pc:sldMkLst>
          <pc:docMk/>
          <pc:sldMk cId="2162672432" sldId="273"/>
        </pc:sldMkLst>
        <pc:spChg chg="del">
          <ac:chgData name="Mohit Singh" userId="d929375356752020" providerId="Windows Live" clId="Web-{0C39637E-7F8B-4342-93FB-CE5E8640072C}" dt="2023-08-03T10:42:52.200" v="136"/>
          <ac:spMkLst>
            <pc:docMk/>
            <pc:sldMk cId="2162672432" sldId="273"/>
            <ac:spMk id="3" creationId="{F1D3B023-5104-8110-12D5-B71094957A24}"/>
          </ac:spMkLst>
        </pc:spChg>
        <pc:spChg chg="add mod">
          <ac:chgData name="Mohit Singh" userId="d929375356752020" providerId="Windows Live" clId="Web-{0C39637E-7F8B-4342-93FB-CE5E8640072C}" dt="2023-08-03T10:42:52.200" v="136"/>
          <ac:spMkLst>
            <pc:docMk/>
            <pc:sldMk cId="2162672432" sldId="273"/>
            <ac:spMk id="5" creationId="{7787A085-78C2-22FC-C161-B6A39248867E}"/>
          </ac:spMkLst>
        </pc:spChg>
        <pc:spChg chg="del">
          <ac:chgData name="Mohit Singh" userId="d929375356752020" providerId="Windows Live" clId="Web-{0C39637E-7F8B-4342-93FB-CE5E8640072C}" dt="2023-08-03T10:42:54.169" v="137"/>
          <ac:spMkLst>
            <pc:docMk/>
            <pc:sldMk cId="2162672432" sldId="273"/>
            <ac:spMk id="7" creationId="{A23D75ED-4475-E4E8-B52D-F2ACC433F382}"/>
          </ac:spMkLst>
        </pc:spChg>
        <pc:picChg chg="del">
          <ac:chgData name="Mohit Singh" userId="d929375356752020" providerId="Windows Live" clId="Web-{0C39637E-7F8B-4342-93FB-CE5E8640072C}" dt="2023-08-03T10:42:49.169" v="135"/>
          <ac:picMkLst>
            <pc:docMk/>
            <pc:sldMk cId="2162672432" sldId="273"/>
            <ac:picMk id="6" creationId="{5C53A81D-AB05-8688-18B9-858AEF9192BA}"/>
          </ac:picMkLst>
        </pc:picChg>
      </pc:sldChg>
    </pc:docChg>
  </pc:docChgLst>
  <pc:docChgLst>
    <pc:chgData name="Mohit Singh" userId="d929375356752020" providerId="Windows Live" clId="Web-{7D785204-BA30-4310-9070-DF3E6275342C}"/>
    <pc:docChg chg="addSld delSld modSld">
      <pc:chgData name="Mohit Singh" userId="d929375356752020" providerId="Windows Live" clId="Web-{7D785204-BA30-4310-9070-DF3E6275342C}" dt="2023-08-03T09:22:12.348" v="651"/>
      <pc:docMkLst>
        <pc:docMk/>
      </pc:docMkLst>
      <pc:sldChg chg="addSp delSp modSp mod setBg">
        <pc:chgData name="Mohit Singh" userId="d929375356752020" providerId="Windows Live" clId="Web-{7D785204-BA30-4310-9070-DF3E6275342C}" dt="2023-08-03T09:04:22.133" v="76"/>
        <pc:sldMkLst>
          <pc:docMk/>
          <pc:sldMk cId="3760145840" sldId="256"/>
        </pc:sldMkLst>
        <pc:spChg chg="mod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2" creationId="{A89FEC6F-A457-412B-C4A0-9A99735476BF}"/>
          </ac:spMkLst>
        </pc:spChg>
        <pc:spChg chg="mod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3" creationId="{E8C919E0-5E5B-47B1-4CFB-A89621A5A22C}"/>
          </ac:spMkLst>
        </pc:spChg>
        <pc:spChg chg="add del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9" creationId="{0671A8AE-40A1-4631-A6B8-581AFF065482}"/>
          </ac:spMkLst>
        </pc:spChg>
        <pc:spChg chg="add del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11" creationId="{AB58EF07-17C2-48CF-ABB0-EEF1F17CB8F0}"/>
          </ac:spMkLst>
        </pc:spChg>
        <pc:spChg chg="add del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13" creationId="{AF2F604E-43BE-4DC3-B983-E071523364F8}"/>
          </ac:spMkLst>
        </pc:spChg>
        <pc:spChg chg="add del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15" creationId="{08C9B587-E65E-4B52-B37C-ABEBB6E87928}"/>
          </ac:spMkLst>
        </pc:spChg>
        <pc:spChg chg="add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20" creationId="{E91DC736-0EF8-4F87-9146-EBF1D2EE4D3D}"/>
          </ac:spMkLst>
        </pc:spChg>
        <pc:spChg chg="add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22" creationId="{097CD68E-23E3-4007-8847-CD0944C4F7BE}"/>
          </ac:spMkLst>
        </pc:spChg>
        <pc:spChg chg="add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24" creationId="{AF2F604E-43BE-4DC3-B983-E071523364F8}"/>
          </ac:spMkLst>
        </pc:spChg>
        <pc:spChg chg="add">
          <ac:chgData name="Mohit Singh" userId="d929375356752020" providerId="Windows Live" clId="Web-{7D785204-BA30-4310-9070-DF3E6275342C}" dt="2023-08-03T09:04:22.133" v="76"/>
          <ac:spMkLst>
            <pc:docMk/>
            <pc:sldMk cId="3760145840" sldId="256"/>
            <ac:spMk id="26" creationId="{08C9B587-E65E-4B52-B37C-ABEBB6E87928}"/>
          </ac:spMkLst>
        </pc:spChg>
        <pc:picChg chg="add mod">
          <ac:chgData name="Mohit Singh" userId="d929375356752020" providerId="Windows Live" clId="Web-{7D785204-BA30-4310-9070-DF3E6275342C}" dt="2023-08-03T09:04:22.133" v="76"/>
          <ac:picMkLst>
            <pc:docMk/>
            <pc:sldMk cId="3760145840" sldId="256"/>
            <ac:picMk id="5" creationId="{02F57237-6A85-7921-5DF8-24827B9F96FF}"/>
          </ac:picMkLst>
        </pc:picChg>
      </pc:sldChg>
      <pc:sldChg chg="addSp delSp modSp mod setBg">
        <pc:chgData name="Mohit Singh" userId="d929375356752020" providerId="Windows Live" clId="Web-{7D785204-BA30-4310-9070-DF3E6275342C}" dt="2023-08-03T09:05:34.400" v="110" actId="20577"/>
        <pc:sldMkLst>
          <pc:docMk/>
          <pc:sldMk cId="2657210086" sldId="258"/>
        </pc:sldMkLst>
        <pc:spChg chg="mod">
          <ac:chgData name="Mohit Singh" userId="d929375356752020" providerId="Windows Live" clId="Web-{7D785204-BA30-4310-9070-DF3E6275342C}" dt="2023-08-03T09:03:58.538" v="75"/>
          <ac:spMkLst>
            <pc:docMk/>
            <pc:sldMk cId="2657210086" sldId="258"/>
            <ac:spMk id="2" creationId="{EBE7B78D-4AE7-4408-758D-FC33EA85271D}"/>
          </ac:spMkLst>
        </pc:spChg>
        <pc:spChg chg="mod">
          <ac:chgData name="Mohit Singh" userId="d929375356752020" providerId="Windows Live" clId="Web-{7D785204-BA30-4310-9070-DF3E6275342C}" dt="2023-08-03T09:05:34.400" v="110" actId="20577"/>
          <ac:spMkLst>
            <pc:docMk/>
            <pc:sldMk cId="2657210086" sldId="258"/>
            <ac:spMk id="3" creationId="{F1D3B023-5104-8110-12D5-B71094957A24}"/>
          </ac:spMkLst>
        </pc:spChg>
        <pc:spChg chg="add del">
          <ac:chgData name="Mohit Singh" userId="d929375356752020" providerId="Windows Live" clId="Web-{7D785204-BA30-4310-9070-DF3E6275342C}" dt="2023-08-03T09:03:58.538" v="75"/>
          <ac:spMkLst>
            <pc:docMk/>
            <pc:sldMk cId="2657210086" sldId="258"/>
            <ac:spMk id="10" creationId="{131BAD53-4E89-4F62-BBB7-26359763ED39}"/>
          </ac:spMkLst>
        </pc:spChg>
        <pc:spChg chg="add del">
          <ac:chgData name="Mohit Singh" userId="d929375356752020" providerId="Windows Live" clId="Web-{7D785204-BA30-4310-9070-DF3E6275342C}" dt="2023-08-03T09:03:58.538" v="75"/>
          <ac:spMkLst>
            <pc:docMk/>
            <pc:sldMk cId="2657210086" sldId="258"/>
            <ac:spMk id="12" creationId="{62756DA2-40EB-4C6F-B962-5822FFB54FB6}"/>
          </ac:spMkLst>
        </pc:spChg>
        <pc:spChg chg="add del">
          <ac:chgData name="Mohit Singh" userId="d929375356752020" providerId="Windows Live" clId="Web-{7D785204-BA30-4310-9070-DF3E6275342C}" dt="2023-08-03T09:03:58.538" v="75"/>
          <ac:spMkLst>
            <pc:docMk/>
            <pc:sldMk cId="2657210086" sldId="258"/>
            <ac:spMk id="17" creationId="{B712E947-0734-45F9-9C4F-41114EC3A33E}"/>
          </ac:spMkLst>
        </pc:spChg>
        <pc:spChg chg="add del">
          <ac:chgData name="Mohit Singh" userId="d929375356752020" providerId="Windows Live" clId="Web-{7D785204-BA30-4310-9070-DF3E6275342C}" dt="2023-08-03T09:03:58.538" v="75"/>
          <ac:spMkLst>
            <pc:docMk/>
            <pc:sldMk cId="2657210086" sldId="258"/>
            <ac:spMk id="19" creationId="{5A65989E-BBD5-44D7-AA86-7AFD5D46BBC0}"/>
          </ac:spMkLst>
        </pc:spChg>
        <pc:spChg chg="add del">
          <ac:chgData name="Mohit Singh" userId="d929375356752020" providerId="Windows Live" clId="Web-{7D785204-BA30-4310-9070-DF3E6275342C}" dt="2023-08-03T09:03:58.538" v="75"/>
          <ac:spMkLst>
            <pc:docMk/>
            <pc:sldMk cId="2657210086" sldId="258"/>
            <ac:spMk id="21" creationId="{231A2881-D8D7-4A7D-ACA3-E9F849F853D8}"/>
          </ac:spMkLst>
        </pc:spChg>
        <pc:picChg chg="add mod">
          <ac:chgData name="Mohit Singh" userId="d929375356752020" providerId="Windows Live" clId="Web-{7D785204-BA30-4310-9070-DF3E6275342C}" dt="2023-08-03T09:03:58.538" v="75"/>
          <ac:picMkLst>
            <pc:docMk/>
            <pc:sldMk cId="2657210086" sldId="258"/>
            <ac:picMk id="4" creationId="{F2B53898-4DC9-9E4D-D7E8-0383310836E7}"/>
          </ac:picMkLst>
        </pc:picChg>
        <pc:picChg chg="mod ord">
          <ac:chgData name="Mohit Singh" userId="d929375356752020" providerId="Windows Live" clId="Web-{7D785204-BA30-4310-9070-DF3E6275342C}" dt="2023-08-03T09:03:58.538" v="75"/>
          <ac:picMkLst>
            <pc:docMk/>
            <pc:sldMk cId="2657210086" sldId="258"/>
            <ac:picMk id="5" creationId="{848B1B57-9955-29E3-8D28-AFA860480F93}"/>
          </ac:picMkLst>
        </pc:picChg>
      </pc:sldChg>
      <pc:sldChg chg="delSp del">
        <pc:chgData name="Mohit Singh" userId="d929375356752020" providerId="Windows Live" clId="Web-{7D785204-BA30-4310-9070-DF3E6275342C}" dt="2023-08-03T09:13:18.397" v="350"/>
        <pc:sldMkLst>
          <pc:docMk/>
          <pc:sldMk cId="2334799145" sldId="259"/>
        </pc:sldMkLst>
        <pc:picChg chg="del">
          <ac:chgData name="Mohit Singh" userId="d929375356752020" providerId="Windows Live" clId="Web-{7D785204-BA30-4310-9070-DF3E6275342C}" dt="2023-08-03T09:02:39.427" v="40"/>
          <ac:picMkLst>
            <pc:docMk/>
            <pc:sldMk cId="2334799145" sldId="259"/>
            <ac:picMk id="4" creationId="{D6F38282-19CC-2FC2-304B-FD87C0080B55}"/>
          </ac:picMkLst>
        </pc:picChg>
        <pc:picChg chg="del">
          <ac:chgData name="Mohit Singh" userId="d929375356752020" providerId="Windows Live" clId="Web-{7D785204-BA30-4310-9070-DF3E6275342C}" dt="2023-08-03T09:11:05.081" v="284"/>
          <ac:picMkLst>
            <pc:docMk/>
            <pc:sldMk cId="2334799145" sldId="259"/>
            <ac:picMk id="6" creationId="{5AD5A7E0-8EE1-EE07-6845-F3A9B8F1D91A}"/>
          </ac:picMkLst>
        </pc:picChg>
      </pc:sldChg>
      <pc:sldChg chg="delSp modSp del">
        <pc:chgData name="Mohit Singh" userId="d929375356752020" providerId="Windows Live" clId="Web-{7D785204-BA30-4310-9070-DF3E6275342C}" dt="2023-08-03T09:20:15.720" v="531"/>
        <pc:sldMkLst>
          <pc:docMk/>
          <pc:sldMk cId="1925594539" sldId="260"/>
        </pc:sldMkLst>
        <pc:spChg chg="mod">
          <ac:chgData name="Mohit Singh" userId="d929375356752020" providerId="Windows Live" clId="Web-{7D785204-BA30-4310-9070-DF3E6275342C}" dt="2023-08-03T09:14:16.617" v="360" actId="20577"/>
          <ac:spMkLst>
            <pc:docMk/>
            <pc:sldMk cId="1925594539" sldId="260"/>
            <ac:spMk id="2" creationId="{EBE7B78D-4AE7-4408-758D-FC33EA85271D}"/>
          </ac:spMkLst>
        </pc:spChg>
        <pc:picChg chg="del">
          <ac:chgData name="Mohit Singh" userId="d929375356752020" providerId="Windows Live" clId="Web-{7D785204-BA30-4310-9070-DF3E6275342C}" dt="2023-08-03T09:13:36.678" v="351"/>
          <ac:picMkLst>
            <pc:docMk/>
            <pc:sldMk cId="1925594539" sldId="260"/>
            <ac:picMk id="5" creationId="{B0943DC0-D5CD-4E7C-913A-5C56F6325C0B}"/>
          </ac:picMkLst>
        </pc:picChg>
        <pc:picChg chg="del">
          <ac:chgData name="Mohit Singh" userId="d929375356752020" providerId="Windows Live" clId="Web-{7D785204-BA30-4310-9070-DF3E6275342C}" dt="2023-08-03T09:14:40.367" v="375"/>
          <ac:picMkLst>
            <pc:docMk/>
            <pc:sldMk cId="1925594539" sldId="260"/>
            <ac:picMk id="6" creationId="{C8FEAACA-331A-9BDC-F9A8-5B3979B4BA98}"/>
          </ac:picMkLst>
        </pc:picChg>
      </pc:sldChg>
      <pc:sldChg chg="del">
        <pc:chgData name="Mohit Singh" userId="d929375356752020" providerId="Windows Live" clId="Web-{7D785204-BA30-4310-9070-DF3E6275342C}" dt="2023-08-03T09:22:05.426" v="650"/>
        <pc:sldMkLst>
          <pc:docMk/>
          <pc:sldMk cId="2432284554" sldId="261"/>
        </pc:sldMkLst>
      </pc:sldChg>
      <pc:sldChg chg="addSp delSp modSp add replId">
        <pc:chgData name="Mohit Singh" userId="d929375356752020" providerId="Windows Live" clId="Web-{7D785204-BA30-4310-9070-DF3E6275342C}" dt="2023-08-03T09:13:08.834" v="349" actId="20577"/>
        <pc:sldMkLst>
          <pc:docMk/>
          <pc:sldMk cId="996031995" sldId="266"/>
        </pc:sldMkLst>
        <pc:spChg chg="mod">
          <ac:chgData name="Mohit Singh" userId="d929375356752020" providerId="Windows Live" clId="Web-{7D785204-BA30-4310-9070-DF3E6275342C}" dt="2023-08-03T09:08:41.014" v="138" actId="14100"/>
          <ac:spMkLst>
            <pc:docMk/>
            <pc:sldMk cId="996031995" sldId="266"/>
            <ac:spMk id="2" creationId="{EBE7B78D-4AE7-4408-758D-FC33EA85271D}"/>
          </ac:spMkLst>
        </pc:spChg>
        <pc:spChg chg="mod">
          <ac:chgData name="Mohit Singh" userId="d929375356752020" providerId="Windows Live" clId="Web-{7D785204-BA30-4310-9070-DF3E6275342C}" dt="2023-08-03T09:13:08.834" v="349" actId="20577"/>
          <ac:spMkLst>
            <pc:docMk/>
            <pc:sldMk cId="996031995" sldId="266"/>
            <ac:spMk id="3" creationId="{F1D3B023-5104-8110-12D5-B71094957A24}"/>
          </ac:spMkLst>
        </pc:spChg>
        <pc:spChg chg="add mod">
          <ac:chgData name="Mohit Singh" userId="d929375356752020" providerId="Windows Live" clId="Web-{7D785204-BA30-4310-9070-DF3E6275342C}" dt="2023-08-03T09:12:10.145" v="316" actId="1076"/>
          <ac:spMkLst>
            <pc:docMk/>
            <pc:sldMk cId="996031995" sldId="266"/>
            <ac:spMk id="9" creationId="{12B2CFD1-C372-CD9B-FD9B-928AEA4E162F}"/>
          </ac:spMkLst>
        </pc:spChg>
        <pc:picChg chg="mod">
          <ac:chgData name="Mohit Singh" userId="d929375356752020" providerId="Windows Live" clId="Web-{7D785204-BA30-4310-9070-DF3E6275342C}" dt="2023-08-03T09:07:03.652" v="113" actId="1076"/>
          <ac:picMkLst>
            <pc:docMk/>
            <pc:sldMk cId="996031995" sldId="266"/>
            <ac:picMk id="4" creationId="{F2B53898-4DC9-9E4D-D7E8-0383310836E7}"/>
          </ac:picMkLst>
        </pc:picChg>
        <pc:picChg chg="del">
          <ac:chgData name="Mohit Singh" userId="d929375356752020" providerId="Windows Live" clId="Web-{7D785204-BA30-4310-9070-DF3E6275342C}" dt="2023-08-03T09:07:01.652" v="112"/>
          <ac:picMkLst>
            <pc:docMk/>
            <pc:sldMk cId="996031995" sldId="266"/>
            <ac:picMk id="5" creationId="{848B1B57-9955-29E3-8D28-AFA860480F93}"/>
          </ac:picMkLst>
        </pc:picChg>
        <pc:picChg chg="add mod">
          <ac:chgData name="Mohit Singh" userId="d929375356752020" providerId="Windows Live" clId="Web-{7D785204-BA30-4310-9070-DF3E6275342C}" dt="2023-08-03T09:11:27.425" v="291" actId="1076"/>
          <ac:picMkLst>
            <pc:docMk/>
            <pc:sldMk cId="996031995" sldId="266"/>
            <ac:picMk id="7" creationId="{A08BEE04-D53B-606E-C24A-7462EFAFF2B1}"/>
          </ac:picMkLst>
        </pc:picChg>
        <pc:picChg chg="add mod">
          <ac:chgData name="Mohit Singh" userId="d929375356752020" providerId="Windows Live" clId="Web-{7D785204-BA30-4310-9070-DF3E6275342C}" dt="2023-08-03T09:11:31.050" v="293" actId="1076"/>
          <ac:picMkLst>
            <pc:docMk/>
            <pc:sldMk cId="996031995" sldId="266"/>
            <ac:picMk id="8" creationId="{331BC3E6-3926-05F4-8F37-9E315466BA5C}"/>
          </ac:picMkLst>
        </pc:picChg>
        <pc:inkChg chg="add del">
          <ac:chgData name="Mohit Singh" userId="d929375356752020" providerId="Windows Live" clId="Web-{7D785204-BA30-4310-9070-DF3E6275342C}" dt="2023-08-03T09:12:23.536" v="320"/>
          <ac:inkMkLst>
            <pc:docMk/>
            <pc:sldMk cId="996031995" sldId="266"/>
            <ac:inkMk id="11" creationId="{75B48CAC-20EC-E7A8-EFB8-B284ADA50E36}"/>
          </ac:inkMkLst>
        </pc:inkChg>
        <pc:inkChg chg="add del">
          <ac:chgData name="Mohit Singh" userId="d929375356752020" providerId="Windows Live" clId="Web-{7D785204-BA30-4310-9070-DF3E6275342C}" dt="2023-08-03T09:12:22.520" v="319"/>
          <ac:inkMkLst>
            <pc:docMk/>
            <pc:sldMk cId="996031995" sldId="266"/>
            <ac:inkMk id="13" creationId="{C4A9D73F-7F77-A9D3-A4B2-FC3450C4A1EC}"/>
          </ac:inkMkLst>
        </pc:inkChg>
        <pc:inkChg chg="add del">
          <ac:chgData name="Mohit Singh" userId="d929375356752020" providerId="Windows Live" clId="Web-{7D785204-BA30-4310-9070-DF3E6275342C}" dt="2023-08-03T09:12:29.973" v="322"/>
          <ac:inkMkLst>
            <pc:docMk/>
            <pc:sldMk cId="996031995" sldId="266"/>
            <ac:inkMk id="14" creationId="{EB0256B5-BDA5-5E3F-D041-33117205C3D9}"/>
          </ac:inkMkLst>
        </pc:inkChg>
      </pc:sldChg>
      <pc:sldChg chg="addSp delSp modSp add replId">
        <pc:chgData name="Mohit Singh" userId="d929375356752020" providerId="Windows Live" clId="Web-{7D785204-BA30-4310-9070-DF3E6275342C}" dt="2023-08-03T09:22:01.785" v="649" actId="20577"/>
        <pc:sldMkLst>
          <pc:docMk/>
          <pc:sldMk cId="2892472589" sldId="267"/>
        </pc:sldMkLst>
        <pc:spChg chg="mod">
          <ac:chgData name="Mohit Singh" userId="d929375356752020" providerId="Windows Live" clId="Web-{7D785204-BA30-4310-9070-DF3E6275342C}" dt="2023-08-03T09:14:33.758" v="374" actId="20577"/>
          <ac:spMkLst>
            <pc:docMk/>
            <pc:sldMk cId="2892472589" sldId="267"/>
            <ac:spMk id="2" creationId="{EBE7B78D-4AE7-4408-758D-FC33EA85271D}"/>
          </ac:spMkLst>
        </pc:spChg>
        <pc:spChg chg="mod">
          <ac:chgData name="Mohit Singh" userId="d929375356752020" providerId="Windows Live" clId="Web-{7D785204-BA30-4310-9070-DF3E6275342C}" dt="2023-08-03T09:22:01.785" v="649" actId="20577"/>
          <ac:spMkLst>
            <pc:docMk/>
            <pc:sldMk cId="2892472589" sldId="267"/>
            <ac:spMk id="3" creationId="{F1D3B023-5104-8110-12D5-B71094957A24}"/>
          </ac:spMkLst>
        </pc:spChg>
        <pc:spChg chg="del mod">
          <ac:chgData name="Mohit Singh" userId="d929375356752020" providerId="Windows Live" clId="Web-{7D785204-BA30-4310-9070-DF3E6275342C}" dt="2023-08-03T09:16:46.574" v="388"/>
          <ac:spMkLst>
            <pc:docMk/>
            <pc:sldMk cId="2892472589" sldId="267"/>
            <ac:spMk id="9" creationId="{12B2CFD1-C372-CD9B-FD9B-928AEA4E162F}"/>
          </ac:spMkLst>
        </pc:spChg>
        <pc:picChg chg="del">
          <ac:chgData name="Mohit Singh" userId="d929375356752020" providerId="Windows Live" clId="Web-{7D785204-BA30-4310-9070-DF3E6275342C}" dt="2023-08-03T09:14:42.758" v="376"/>
          <ac:picMkLst>
            <pc:docMk/>
            <pc:sldMk cId="2892472589" sldId="267"/>
            <ac:picMk id="4" creationId="{F2B53898-4DC9-9E4D-D7E8-0383310836E7}"/>
          </ac:picMkLst>
        </pc:picChg>
        <pc:picChg chg="add mod">
          <ac:chgData name="Mohit Singh" userId="d929375356752020" providerId="Windows Live" clId="Web-{7D785204-BA30-4310-9070-DF3E6275342C}" dt="2023-08-03T09:20:34.720" v="536" actId="1076"/>
          <ac:picMkLst>
            <pc:docMk/>
            <pc:sldMk cId="2892472589" sldId="267"/>
            <ac:picMk id="5" creationId="{C1C0BF88-1AAF-1078-077B-9E0AC7F3B7E7}"/>
          </ac:picMkLst>
        </pc:picChg>
        <pc:picChg chg="del">
          <ac:chgData name="Mohit Singh" userId="d929375356752020" providerId="Windows Live" clId="Web-{7D785204-BA30-4310-9070-DF3E6275342C}" dt="2023-08-03T09:14:46.102" v="379"/>
          <ac:picMkLst>
            <pc:docMk/>
            <pc:sldMk cId="2892472589" sldId="267"/>
            <ac:picMk id="7" creationId="{A08BEE04-D53B-606E-C24A-7462EFAFF2B1}"/>
          </ac:picMkLst>
        </pc:picChg>
        <pc:picChg chg="del">
          <ac:chgData name="Mohit Singh" userId="d929375356752020" providerId="Windows Live" clId="Web-{7D785204-BA30-4310-9070-DF3E6275342C}" dt="2023-08-03T09:14:43.461" v="377"/>
          <ac:picMkLst>
            <pc:docMk/>
            <pc:sldMk cId="2892472589" sldId="267"/>
            <ac:picMk id="8" creationId="{331BC3E6-3926-05F4-8F37-9E315466BA5C}"/>
          </ac:picMkLst>
        </pc:picChg>
        <pc:picChg chg="add mod">
          <ac:chgData name="Mohit Singh" userId="d929375356752020" providerId="Windows Live" clId="Web-{7D785204-BA30-4310-9070-DF3E6275342C}" dt="2023-08-03T09:20:40.658" v="539" actId="1076"/>
          <ac:picMkLst>
            <pc:docMk/>
            <pc:sldMk cId="2892472589" sldId="267"/>
            <ac:picMk id="11" creationId="{A7727B46-17C2-0A99-309F-4AA33C001323}"/>
          </ac:picMkLst>
        </pc:picChg>
      </pc:sldChg>
      <pc:sldChg chg="add replId">
        <pc:chgData name="Mohit Singh" userId="d929375356752020" providerId="Windows Live" clId="Web-{7D785204-BA30-4310-9070-DF3E6275342C}" dt="2023-08-03T09:22:12.348" v="651"/>
        <pc:sldMkLst>
          <pc:docMk/>
          <pc:sldMk cId="1059890809" sldId="268"/>
        </pc:sldMkLst>
      </pc:sldChg>
    </pc:docChg>
  </pc:docChgLst>
  <pc:docChgLst>
    <pc:chgData name="Mohit Singh" userId="d929375356752020" providerId="LiveId" clId="{DCF4E834-35C1-4157-B8EC-0E4DC91C7F01}"/>
    <pc:docChg chg="undo custSel modSld">
      <pc:chgData name="Mohit Singh" userId="d929375356752020" providerId="LiveId" clId="{DCF4E834-35C1-4157-B8EC-0E4DC91C7F01}" dt="2023-08-03T11:29:40.822" v="490" actId="20577"/>
      <pc:docMkLst>
        <pc:docMk/>
      </pc:docMkLst>
      <pc:sldChg chg="modSp mod">
        <pc:chgData name="Mohit Singh" userId="d929375356752020" providerId="LiveId" clId="{DCF4E834-35C1-4157-B8EC-0E4DC91C7F01}" dt="2023-08-03T11:14:50.919" v="10" actId="113"/>
        <pc:sldMkLst>
          <pc:docMk/>
          <pc:sldMk cId="3760145840" sldId="256"/>
        </pc:sldMkLst>
        <pc:spChg chg="mod">
          <ac:chgData name="Mohit Singh" userId="d929375356752020" providerId="LiveId" clId="{DCF4E834-35C1-4157-B8EC-0E4DC91C7F01}" dt="2023-08-03T11:14:50.919" v="10" actId="113"/>
          <ac:spMkLst>
            <pc:docMk/>
            <pc:sldMk cId="3760145840" sldId="256"/>
            <ac:spMk id="2" creationId="{A89FEC6F-A457-412B-C4A0-9A99735476BF}"/>
          </ac:spMkLst>
        </pc:spChg>
        <pc:spChg chg="mod">
          <ac:chgData name="Mohit Singh" userId="d929375356752020" providerId="LiveId" clId="{DCF4E834-35C1-4157-B8EC-0E4DC91C7F01}" dt="2023-08-03T11:14:48.157" v="9" actId="14100"/>
          <ac:spMkLst>
            <pc:docMk/>
            <pc:sldMk cId="3760145840" sldId="256"/>
            <ac:spMk id="3" creationId="{E8C919E0-5E5B-47B1-4CFB-A89621A5A22C}"/>
          </ac:spMkLst>
        </pc:spChg>
      </pc:sldChg>
      <pc:sldChg chg="modSp mod">
        <pc:chgData name="Mohit Singh" userId="d929375356752020" providerId="LiveId" clId="{DCF4E834-35C1-4157-B8EC-0E4DC91C7F01}" dt="2023-08-03T11:16:14.136" v="13" actId="20577"/>
        <pc:sldMkLst>
          <pc:docMk/>
          <pc:sldMk cId="2657210086" sldId="258"/>
        </pc:sldMkLst>
        <pc:spChg chg="mod">
          <ac:chgData name="Mohit Singh" userId="d929375356752020" providerId="LiveId" clId="{DCF4E834-35C1-4157-B8EC-0E4DC91C7F01}" dt="2023-08-03T11:15:33.015" v="12" actId="113"/>
          <ac:spMkLst>
            <pc:docMk/>
            <pc:sldMk cId="2657210086" sldId="258"/>
            <ac:spMk id="2" creationId="{EBE7B78D-4AE7-4408-758D-FC33EA85271D}"/>
          </ac:spMkLst>
        </pc:spChg>
        <pc:spChg chg="mod">
          <ac:chgData name="Mohit Singh" userId="d929375356752020" providerId="LiveId" clId="{DCF4E834-35C1-4157-B8EC-0E4DC91C7F01}" dt="2023-08-03T11:16:14.136" v="13" actId="20577"/>
          <ac:spMkLst>
            <pc:docMk/>
            <pc:sldMk cId="2657210086" sldId="258"/>
            <ac:spMk id="3" creationId="{F1D3B023-5104-8110-12D5-B71094957A24}"/>
          </ac:spMkLst>
        </pc:spChg>
      </pc:sldChg>
      <pc:sldChg chg="addSp delSp modSp mod">
        <pc:chgData name="Mohit Singh" userId="d929375356752020" providerId="LiveId" clId="{DCF4E834-35C1-4157-B8EC-0E4DC91C7F01}" dt="2023-08-03T11:27:55.623" v="454" actId="1076"/>
        <pc:sldMkLst>
          <pc:docMk/>
          <pc:sldMk cId="2892472589" sldId="267"/>
        </pc:sldMkLst>
        <pc:spChg chg="mod">
          <ac:chgData name="Mohit Singh" userId="d929375356752020" providerId="LiveId" clId="{DCF4E834-35C1-4157-B8EC-0E4DC91C7F01}" dt="2023-08-03T11:27:55.623" v="454" actId="1076"/>
          <ac:spMkLst>
            <pc:docMk/>
            <pc:sldMk cId="2892472589" sldId="267"/>
            <ac:spMk id="2" creationId="{EBE7B78D-4AE7-4408-758D-FC33EA85271D}"/>
          </ac:spMkLst>
        </pc:spChg>
        <pc:spChg chg="mod">
          <ac:chgData name="Mohit Singh" userId="d929375356752020" providerId="LiveId" clId="{DCF4E834-35C1-4157-B8EC-0E4DC91C7F01}" dt="2023-08-03T11:23:56.138" v="368" actId="113"/>
          <ac:spMkLst>
            <pc:docMk/>
            <pc:sldMk cId="2892472589" sldId="267"/>
            <ac:spMk id="3" creationId="{F1D3B023-5104-8110-12D5-B71094957A24}"/>
          </ac:spMkLst>
        </pc:spChg>
        <pc:spChg chg="add mod">
          <ac:chgData name="Mohit Singh" userId="d929375356752020" providerId="LiveId" clId="{DCF4E834-35C1-4157-B8EC-0E4DC91C7F01}" dt="2023-08-03T11:23:31.397" v="349" actId="1076"/>
          <ac:spMkLst>
            <pc:docMk/>
            <pc:sldMk cId="2892472589" sldId="267"/>
            <ac:spMk id="6" creationId="{4174E096-0A7C-42B7-9B8C-AF9B4E15BB96}"/>
          </ac:spMkLst>
        </pc:spChg>
        <pc:spChg chg="add mod">
          <ac:chgData name="Mohit Singh" userId="d929375356752020" providerId="LiveId" clId="{DCF4E834-35C1-4157-B8EC-0E4DC91C7F01}" dt="2023-08-03T11:23:26.043" v="348" actId="1038"/>
          <ac:spMkLst>
            <pc:docMk/>
            <pc:sldMk cId="2892472589" sldId="267"/>
            <ac:spMk id="8" creationId="{6F0944AB-DEB9-515C-93D0-45656F22C17F}"/>
          </ac:spMkLst>
        </pc:spChg>
        <pc:spChg chg="add del">
          <ac:chgData name="Mohit Singh" userId="d929375356752020" providerId="LiveId" clId="{DCF4E834-35C1-4157-B8EC-0E4DC91C7F01}" dt="2023-08-03T11:19:17.221" v="109" actId="11529"/>
          <ac:spMkLst>
            <pc:docMk/>
            <pc:sldMk cId="2892472589" sldId="267"/>
            <ac:spMk id="9" creationId="{D98A87A0-D7D8-44C3-C641-77830176AC43}"/>
          </ac:spMkLst>
        </pc:spChg>
        <pc:spChg chg="add mod">
          <ac:chgData name="Mohit Singh" userId="d929375356752020" providerId="LiveId" clId="{DCF4E834-35C1-4157-B8EC-0E4DC91C7F01}" dt="2023-08-03T11:23:26.043" v="348" actId="1038"/>
          <ac:spMkLst>
            <pc:docMk/>
            <pc:sldMk cId="2892472589" sldId="267"/>
            <ac:spMk id="13" creationId="{F0058721-5FA2-7197-31B0-1343937DE8FB}"/>
          </ac:spMkLst>
        </pc:spChg>
        <pc:picChg chg="add mod">
          <ac:chgData name="Mohit Singh" userId="d929375356752020" providerId="LiveId" clId="{DCF4E834-35C1-4157-B8EC-0E4DC91C7F01}" dt="2023-08-03T11:23:26.043" v="348" actId="1038"/>
          <ac:picMkLst>
            <pc:docMk/>
            <pc:sldMk cId="2892472589" sldId="267"/>
            <ac:picMk id="4" creationId="{95AC75E9-982E-8F03-F4AA-B3C8FDE600A0}"/>
          </ac:picMkLst>
        </pc:picChg>
        <pc:picChg chg="del">
          <ac:chgData name="Mohit Singh" userId="d929375356752020" providerId="LiveId" clId="{DCF4E834-35C1-4157-B8EC-0E4DC91C7F01}" dt="2023-08-03T11:16:34.117" v="15" actId="478"/>
          <ac:picMkLst>
            <pc:docMk/>
            <pc:sldMk cId="2892472589" sldId="267"/>
            <ac:picMk id="5" creationId="{C1C0BF88-1AAF-1078-077B-9E0AC7F3B7E7}"/>
          </ac:picMkLst>
        </pc:picChg>
        <pc:picChg chg="add mod">
          <ac:chgData name="Mohit Singh" userId="d929375356752020" providerId="LiveId" clId="{DCF4E834-35C1-4157-B8EC-0E4DC91C7F01}" dt="2023-08-03T11:23:26.043" v="348" actId="1038"/>
          <ac:picMkLst>
            <pc:docMk/>
            <pc:sldMk cId="2892472589" sldId="267"/>
            <ac:picMk id="7" creationId="{3B1242AA-3AB7-9FA2-8E24-986B8D9D4250}"/>
          </ac:picMkLst>
        </pc:picChg>
        <pc:picChg chg="del">
          <ac:chgData name="Mohit Singh" userId="d929375356752020" providerId="LiveId" clId="{DCF4E834-35C1-4157-B8EC-0E4DC91C7F01}" dt="2023-08-03T11:16:59.335" v="21" actId="478"/>
          <ac:picMkLst>
            <pc:docMk/>
            <pc:sldMk cId="2892472589" sldId="267"/>
            <ac:picMk id="11" creationId="{A7727B46-17C2-0A99-309F-4AA33C001323}"/>
          </ac:picMkLst>
        </pc:picChg>
      </pc:sldChg>
      <pc:sldChg chg="addSp delSp modSp mod">
        <pc:chgData name="Mohit Singh" userId="d929375356752020" providerId="LiveId" clId="{DCF4E834-35C1-4157-B8EC-0E4DC91C7F01}" dt="2023-08-03T11:29:40.822" v="490" actId="20577"/>
        <pc:sldMkLst>
          <pc:docMk/>
          <pc:sldMk cId="1059890809" sldId="268"/>
        </pc:sldMkLst>
        <pc:spChg chg="mod">
          <ac:chgData name="Mohit Singh" userId="d929375356752020" providerId="LiveId" clId="{DCF4E834-35C1-4157-B8EC-0E4DC91C7F01}" dt="2023-08-03T11:28:00.091" v="455" actId="1076"/>
          <ac:spMkLst>
            <pc:docMk/>
            <pc:sldMk cId="1059890809" sldId="268"/>
            <ac:spMk id="2" creationId="{EBE7B78D-4AE7-4408-758D-FC33EA85271D}"/>
          </ac:spMkLst>
        </pc:spChg>
        <pc:spChg chg="mod">
          <ac:chgData name="Mohit Singh" userId="d929375356752020" providerId="LiveId" clId="{DCF4E834-35C1-4157-B8EC-0E4DC91C7F01}" dt="2023-08-03T11:29:40.822" v="490" actId="20577"/>
          <ac:spMkLst>
            <pc:docMk/>
            <pc:sldMk cId="1059890809" sldId="268"/>
            <ac:spMk id="3" creationId="{F1D3B023-5104-8110-12D5-B71094957A24}"/>
          </ac:spMkLst>
        </pc:spChg>
        <pc:picChg chg="add mod">
          <ac:chgData name="Mohit Singh" userId="d929375356752020" providerId="LiveId" clId="{DCF4E834-35C1-4157-B8EC-0E4DC91C7F01}" dt="2023-08-03T11:25:42.599" v="383" actId="1076"/>
          <ac:picMkLst>
            <pc:docMk/>
            <pc:sldMk cId="1059890809" sldId="268"/>
            <ac:picMk id="4" creationId="{0AFFD8E7-C684-4FF7-B8FE-87FB02844E86}"/>
          </ac:picMkLst>
        </pc:picChg>
        <pc:picChg chg="del">
          <ac:chgData name="Mohit Singh" userId="d929375356752020" providerId="LiveId" clId="{DCF4E834-35C1-4157-B8EC-0E4DC91C7F01}" dt="2023-08-03T11:25:09.265" v="376" actId="478"/>
          <ac:picMkLst>
            <pc:docMk/>
            <pc:sldMk cId="1059890809" sldId="268"/>
            <ac:picMk id="6" creationId="{3B6476E4-1EFF-ABEA-00C4-B5B2C650F516}"/>
          </ac:picMkLst>
        </pc:picChg>
      </pc:sldChg>
      <pc:sldChg chg="addSp modSp mod">
        <pc:chgData name="Mohit Singh" userId="d929375356752020" providerId="LiveId" clId="{DCF4E834-35C1-4157-B8EC-0E4DC91C7F01}" dt="2023-08-03T11:28:08.450" v="458" actId="113"/>
        <pc:sldMkLst>
          <pc:docMk/>
          <pc:sldMk cId="3186437484" sldId="269"/>
        </pc:sldMkLst>
        <pc:spChg chg="mod">
          <ac:chgData name="Mohit Singh" userId="d929375356752020" providerId="LiveId" clId="{DCF4E834-35C1-4157-B8EC-0E4DC91C7F01}" dt="2023-08-03T11:28:08.450" v="458" actId="113"/>
          <ac:spMkLst>
            <pc:docMk/>
            <pc:sldMk cId="3186437484" sldId="269"/>
            <ac:spMk id="2" creationId="{EBE7B78D-4AE7-4408-758D-FC33EA85271D}"/>
          </ac:spMkLst>
        </pc:spChg>
        <pc:spChg chg="mod">
          <ac:chgData name="Mohit Singh" userId="d929375356752020" providerId="LiveId" clId="{DCF4E834-35C1-4157-B8EC-0E4DC91C7F01}" dt="2023-08-03T11:27:02.106" v="446" actId="113"/>
          <ac:spMkLst>
            <pc:docMk/>
            <pc:sldMk cId="3186437484" sldId="269"/>
            <ac:spMk id="3" creationId="{F1D3B023-5104-8110-12D5-B71094957A24}"/>
          </ac:spMkLst>
        </pc:spChg>
        <pc:picChg chg="add mod">
          <ac:chgData name="Mohit Singh" userId="d929375356752020" providerId="LiveId" clId="{DCF4E834-35C1-4157-B8EC-0E4DC91C7F01}" dt="2023-08-03T11:27:32.054" v="453" actId="14100"/>
          <ac:picMkLst>
            <pc:docMk/>
            <pc:sldMk cId="3186437484" sldId="269"/>
            <ac:picMk id="4" creationId="{42AB4092-F822-AC77-9EAE-405074572B23}"/>
          </ac:picMkLst>
        </pc:picChg>
      </pc:sldChg>
      <pc:sldChg chg="modSp mod">
        <pc:chgData name="Mohit Singh" userId="d929375356752020" providerId="LiveId" clId="{DCF4E834-35C1-4157-B8EC-0E4DC91C7F01}" dt="2023-08-03T11:26:40.067" v="441" actId="1076"/>
        <pc:sldMkLst>
          <pc:docMk/>
          <pc:sldMk cId="2494036024" sldId="271"/>
        </pc:sldMkLst>
        <pc:spChg chg="mod">
          <ac:chgData name="Mohit Singh" userId="d929375356752020" providerId="LiveId" clId="{DCF4E834-35C1-4157-B8EC-0E4DC91C7F01}" dt="2023-08-03T11:26:06.673" v="388" actId="113"/>
          <ac:spMkLst>
            <pc:docMk/>
            <pc:sldMk cId="2494036024" sldId="271"/>
            <ac:spMk id="2" creationId="{EBE7B78D-4AE7-4408-758D-FC33EA85271D}"/>
          </ac:spMkLst>
        </pc:spChg>
        <pc:spChg chg="mod">
          <ac:chgData name="Mohit Singh" userId="d929375356752020" providerId="LiveId" clId="{DCF4E834-35C1-4157-B8EC-0E4DC91C7F01}" dt="2023-08-03T11:26:40.067" v="441" actId="1076"/>
          <ac:spMkLst>
            <pc:docMk/>
            <pc:sldMk cId="2494036024" sldId="271"/>
            <ac:spMk id="3" creationId="{F1D3B023-5104-8110-12D5-B71094957A24}"/>
          </ac:spMkLst>
        </pc:spChg>
      </pc:sldChg>
      <pc:sldChg chg="modSp mod setBg">
        <pc:chgData name="Mohit Singh" userId="d929375356752020" providerId="LiveId" clId="{DCF4E834-35C1-4157-B8EC-0E4DC91C7F01}" dt="2023-08-03T11:15:17.601" v="11" actId="113"/>
        <pc:sldMkLst>
          <pc:docMk/>
          <pc:sldMk cId="3417557244" sldId="272"/>
        </pc:sldMkLst>
        <pc:spChg chg="mod">
          <ac:chgData name="Mohit Singh" userId="d929375356752020" providerId="LiveId" clId="{DCF4E834-35C1-4157-B8EC-0E4DC91C7F01}" dt="2023-08-03T11:15:17.601" v="11" actId="113"/>
          <ac:spMkLst>
            <pc:docMk/>
            <pc:sldMk cId="3417557244" sldId="272"/>
            <ac:spMk id="2" creationId="{EBE7B78D-4AE7-4408-758D-FC33EA85271D}"/>
          </ac:spMkLst>
        </pc:spChg>
      </pc:sldChg>
    </pc:docChg>
  </pc:docChgLst>
</pc:chgInfo>
</file>

<file path=ppt/media/image1.jpe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CE0AAB-906C-44BD-8E17-B1904E5E28EB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370636-7A01-4A28-A5E1-9684C8C22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14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370636-7A01-4A28-A5E1-9684C8C22C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47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3BA97-0D24-AD81-E898-503484A6FB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9170F5-602A-E8FD-5FCE-0700D7F3A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EDF12-4C80-9EEA-A555-5C7EF2E79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F3C22-6496-467B-FE7D-D2D606E54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93811-1425-7262-8CA2-3DCA401E1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99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200AA-81F0-2A37-5AF8-B61C03D5A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C887B-2ADD-8748-0053-39832EC209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F685E-A95B-61BD-0ACD-4CCDD7277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5330D-AE55-35CC-A64B-953052380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B0317-C38D-D4C8-908C-54671C995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946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D2FB9D-7116-696A-1A1B-CDA390F6A9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D4B76B-B1D7-90CB-0C0F-93E3078638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7A6C7-82D5-160E-B843-9A6B0DA93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55EB9-60D8-79CB-29D6-44F2022B4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E48D9-2131-589C-C415-2F2AE8AE5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494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51A29-DF97-5994-EBC9-DB3C75E6E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80EA8-5DA4-F7E8-A8B1-70C2A35C7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F6E3F-2433-D46E-226C-68AE79028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84E61-D87C-A99D-0E6D-F447FA825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10199-6660-16CF-7BA9-7BF966699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26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522FE-3FD9-903F-A18D-CC38C0D22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B2319-6A4B-8712-01FB-80DD0B8EB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49A0E-59D9-FA37-0898-9B757230C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6119B-E6A7-11CA-DEE9-2DDD248B3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8CACB-2A90-F63D-A1E4-0F3BDBA5A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1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2F6DB-BB5C-1198-8F36-BC667261C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163D-8DBD-4D42-B5D9-15A67FAE4D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67833-0EA1-68B8-04D4-7DAB09233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6E918C-D5CB-4FC8-4D86-8C029ECA8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BAC66-23B0-E9BD-2877-93B5C2C25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4120F3-2EFB-AFC9-DC97-78EF1D645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9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0D675-7228-7BBF-6E3F-547007582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485CE-8CCA-E22F-2C42-041B5CE5C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1C343F-E376-0613-4D98-6D000B79E1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867AFD-4043-C780-6726-C80D8401D8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BBED6A-321A-503B-0AAA-F91CF96496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363D5C-9FF9-B992-F2AC-41C0EA777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69F340-A024-8A2A-313C-632D0AC4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64CDD8-F1F5-0677-18E7-32BBA1F3A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245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BC006-E11D-4142-C256-789B04BA3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39B8E6-CABF-69E3-1337-09C1A5F1D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75DAE0-3529-B4FE-8FF1-6DC0E6CB6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3F8CF-35E9-FE80-3D08-9BF97B111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97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0A165A-3BCB-C627-B9EC-BEBC5EB67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BC1E0E-DF51-367E-6AFF-7BABC196B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C1F52-5369-C378-987F-7DF27110C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50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6D9CD-F3DE-62CF-90BB-CF7FC50E6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A9050-B63E-5BE2-43EC-F28785FE3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F63AA2-800B-A970-E305-8F8AA4AB9E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3FDE4-4C2A-869B-47D7-E3626E73A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B5318F-3914-1AD2-04F9-0043CCDA0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BCFD7-3DAC-9FD2-BCAD-7B6F8D71B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72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9EFE5-33B2-11D0-86A7-A61FDEEDA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6A8891-D5ED-C599-0401-0E1F89A23B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A699E-AF0B-B53C-A821-FE6F39BD2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8C25A1-8A44-868F-0DED-601FDD70E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019D4-905B-BE12-1FDA-A99BC55A5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D36B5-85A7-7461-8B40-6162B21AE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284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49541A-C25A-8638-2004-BA339D961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39546D-DF52-7B5C-D3DF-DE4811171D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0D5CF-2F5D-6D60-CCB3-A8CBEB7B52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4AE49-9AEB-452E-8493-98824CD3F74E}" type="datetimeFigureOut">
              <a:rPr lang="en-US" smtClean="0"/>
              <a:t>2023-08-03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F9D7E-81FF-8EC2-69AD-2FD53AEE02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2137A-F537-C2EB-097F-3E703281B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204BF-D450-4BE3-99F9-ACA7D9FB6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2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rismatic refraction">
            <a:extLst>
              <a:ext uri="{FF2B5EF4-FFF2-40B4-BE49-F238E27FC236}">
                <a16:creationId xmlns:a16="http://schemas.microsoft.com/office/drawing/2014/main" id="{02F57237-6A85-7921-5DF8-24827B9F96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9FEC6F-A457-412B-C4A0-9A9973547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0" y="1122363"/>
            <a:ext cx="4967779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Zeeman effect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C919E0-5E5B-47B1-4CFB-A89621A5A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561380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Physics Lab (Optics and Spectroscopy)</a:t>
            </a:r>
          </a:p>
          <a:p>
            <a:r>
              <a:rPr lang="en-US" dirty="0">
                <a:solidFill>
                  <a:schemeClr val="tx1"/>
                </a:solidFill>
              </a:rPr>
              <a:t>Autumn 2023(2023-1)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0145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7B78D-4AE7-4408-758D-FC33EA85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642" y="184068"/>
            <a:ext cx="3739341" cy="1330839"/>
          </a:xfrm>
        </p:spPr>
        <p:txBody>
          <a:bodyPr>
            <a:normAutofit/>
          </a:bodyPr>
          <a:lstStyle/>
          <a:p>
            <a:r>
              <a:rPr lang="en-GB" b="1" dirty="0"/>
              <a:t>Introduction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3B023-5104-8110-12D5-B71094957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4357" y="1283660"/>
            <a:ext cx="6175050" cy="18106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b="1" dirty="0"/>
              <a:t>Pieter Zeeman </a:t>
            </a:r>
            <a:r>
              <a:rPr lang="en-GB" sz="1900" dirty="0"/>
              <a:t>discovered in 1896 that emission lines of an atom split under external magnetic field</a:t>
            </a:r>
          </a:p>
          <a:p>
            <a:endParaRPr lang="en-GB" sz="1900" dirty="0">
              <a:ea typeface="Calibri" panose="020F0502020204030204"/>
              <a:cs typeface="Calibri" panose="020F0502020204030204"/>
            </a:endParaRPr>
          </a:p>
          <a:p>
            <a:r>
              <a:rPr lang="en-GB" sz="1900" dirty="0">
                <a:ea typeface="Calibri" panose="020F0502020204030204"/>
                <a:cs typeface="Calibri" panose="020F0502020204030204"/>
              </a:rPr>
              <a:t>This effect is cause by splitting of energy levels of atom </a:t>
            </a:r>
          </a:p>
          <a:p>
            <a:endParaRPr lang="en-GB" sz="19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5C53A81D-AB05-8688-18B9-858AEF919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133" y="1890315"/>
            <a:ext cx="3782292" cy="41023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3D75ED-4475-E4E8-B52D-F2ACC433F382}"/>
              </a:ext>
            </a:extLst>
          </p:cNvPr>
          <p:cNvSpPr txBox="1"/>
          <p:nvPr/>
        </p:nvSpPr>
        <p:spPr>
          <a:xfrm>
            <a:off x="786740" y="5997978"/>
            <a:ext cx="40793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dirty="0">
                <a:ea typeface="Calibri"/>
                <a:cs typeface="Calibri"/>
              </a:rPr>
              <a:t>Energy levels of mercury atom</a:t>
            </a:r>
          </a:p>
        </p:txBody>
      </p:sp>
      <p:pic>
        <p:nvPicPr>
          <p:cNvPr id="8" name="Picture 8" descr="Red arrows pointing upwards on a black background&#10;&#10;Description automatically generated">
            <a:extLst>
              <a:ext uri="{FF2B5EF4-FFF2-40B4-BE49-F238E27FC236}">
                <a16:creationId xmlns:a16="http://schemas.microsoft.com/office/drawing/2014/main" id="{479D5500-2C7D-D543-C77E-0AB63B019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024" y="3427021"/>
            <a:ext cx="4000005" cy="2270166"/>
          </a:xfrm>
          <a:prstGeom prst="rect">
            <a:avLst/>
          </a:prstGeom>
        </p:spPr>
      </p:pic>
      <p:pic>
        <p:nvPicPr>
          <p:cNvPr id="11" name="Picture 8" descr="A blue and white square with white lines&#10;&#10;Description automatically generated">
            <a:extLst>
              <a:ext uri="{FF2B5EF4-FFF2-40B4-BE49-F238E27FC236}">
                <a16:creationId xmlns:a16="http://schemas.microsoft.com/office/drawing/2014/main" id="{6E1CE5A8-C404-6EEC-391A-D54F6C56D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1225" y="3659497"/>
            <a:ext cx="1122072" cy="20549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8D260BE-BC8F-35EA-2747-D0B6685B19B9}"/>
              </a:ext>
            </a:extLst>
          </p:cNvPr>
          <p:cNvSpPr txBox="1"/>
          <p:nvPr/>
        </p:nvSpPr>
        <p:spPr>
          <a:xfrm>
            <a:off x="5269675" y="5809952"/>
            <a:ext cx="407932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>
                <a:ea typeface="Calibri"/>
                <a:cs typeface="Calibri"/>
              </a:rPr>
              <a:t>Two energy levels of mercury </a:t>
            </a:r>
          </a:p>
          <a:p>
            <a:r>
              <a:rPr lang="en-GB" sz="2000" b="1" dirty="0">
                <a:ea typeface="Calibri"/>
                <a:cs typeface="Calibri"/>
              </a:rPr>
              <a:t>Before and after the magnetic field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87E157-1CE4-901C-2A73-6E81B0BB3091}"/>
              </a:ext>
            </a:extLst>
          </p:cNvPr>
          <p:cNvSpPr txBox="1"/>
          <p:nvPr/>
        </p:nvSpPr>
        <p:spPr>
          <a:xfrm>
            <a:off x="9633857" y="5869329"/>
            <a:ext cx="2387095" cy="6562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ea typeface="Calibri"/>
                <a:cs typeface="Calibri"/>
              </a:rPr>
              <a:t>One transition turns to multiple transition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7557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7B78D-4AE7-4408-758D-FC33EA85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1574"/>
            <a:ext cx="5857106" cy="1330839"/>
          </a:xfrm>
        </p:spPr>
        <p:txBody>
          <a:bodyPr>
            <a:normAutofit/>
          </a:bodyPr>
          <a:lstStyle/>
          <a:p>
            <a:r>
              <a:rPr lang="en-GB" b="1" dirty="0"/>
              <a:t>Atomic transitions are emission lines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3B023-5104-8110-12D5-B71094957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902" y="2194102"/>
            <a:ext cx="5165648" cy="3908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1800" dirty="0"/>
              <a:t>Commonly used word is Zeeman effect is</a:t>
            </a:r>
          </a:p>
          <a:p>
            <a:pPr marL="0" indent="0" algn="ctr">
              <a:buNone/>
            </a:pPr>
            <a:r>
              <a:rPr lang="en-GB" sz="2400" b="1" dirty="0"/>
              <a:t>Splitting of emission line</a:t>
            </a:r>
            <a:endParaRPr lang="en-GB" sz="1900" dirty="0">
              <a:ea typeface="Calibri"/>
              <a:cs typeface="Calibri"/>
            </a:endParaRPr>
          </a:p>
          <a:p>
            <a:endParaRPr lang="en-GB" sz="1900" dirty="0"/>
          </a:p>
          <a:p>
            <a:r>
              <a:rPr lang="en-GB" sz="1900" dirty="0"/>
              <a:t>In grating spectrometer experiment, the spectrum of mercury atoms appeared as lines on screen.</a:t>
            </a:r>
            <a:endParaRPr lang="en-GB" sz="1900" dirty="0">
              <a:ea typeface="Calibri"/>
              <a:cs typeface="Calibri"/>
            </a:endParaRPr>
          </a:p>
          <a:p>
            <a:r>
              <a:rPr lang="en-GB" sz="1900" dirty="0">
                <a:ea typeface="Calibri"/>
                <a:cs typeface="Calibri"/>
              </a:rPr>
              <a:t>Lines are just spectrally filtered image of slit</a:t>
            </a:r>
          </a:p>
          <a:p>
            <a:r>
              <a:rPr lang="en-GB" sz="1900" dirty="0">
                <a:ea typeface="Calibri"/>
                <a:cs typeface="Calibri"/>
              </a:rPr>
              <a:t>Emission lines are spectral peaks</a:t>
            </a:r>
          </a:p>
          <a:p>
            <a:r>
              <a:rPr lang="en-GB" sz="1900" dirty="0">
                <a:ea typeface="Calibri"/>
                <a:cs typeface="Calibri"/>
              </a:rPr>
              <a:t>In experiment, Zeeman effect is splitting of those emission lines</a:t>
            </a:r>
          </a:p>
          <a:p>
            <a:pPr marL="0" indent="0">
              <a:buNone/>
            </a:pPr>
            <a:endParaRPr lang="en-GB" sz="1900" dirty="0">
              <a:ea typeface="Calibri"/>
              <a:cs typeface="Calibri"/>
            </a:endParaRPr>
          </a:p>
          <a:p>
            <a:pPr marL="0" indent="0">
              <a:buNone/>
            </a:pPr>
            <a:endParaRPr lang="en-GB" sz="1900" dirty="0">
              <a:ea typeface="Calibri"/>
              <a:cs typeface="Calibri"/>
            </a:endParaRPr>
          </a:p>
          <a:p>
            <a:pPr marL="0" indent="0">
              <a:buNone/>
            </a:pPr>
            <a:endParaRPr lang="en-GB" sz="1900" dirty="0">
              <a:ea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8B1B57-9955-29E3-8D28-AFA860480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7217" y="418505"/>
            <a:ext cx="3578950" cy="2014091"/>
          </a:xfrm>
          <a:prstGeom prst="rect">
            <a:avLst/>
          </a:prstGeom>
        </p:spPr>
      </p:pic>
      <p:pic>
        <p:nvPicPr>
          <p:cNvPr id="4" name="Picture 5" descr="A diagram of a pyramid&#10;&#10;Description automatically generated">
            <a:extLst>
              <a:ext uri="{FF2B5EF4-FFF2-40B4-BE49-F238E27FC236}">
                <a16:creationId xmlns:a16="http://schemas.microsoft.com/office/drawing/2014/main" id="{F2B53898-4DC9-9E4D-D7E8-0383310836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85" r="-174"/>
          <a:stretch/>
        </p:blipFill>
        <p:spPr>
          <a:xfrm>
            <a:off x="7040366" y="2438065"/>
            <a:ext cx="4664277" cy="1768757"/>
          </a:xfrm>
          <a:prstGeom prst="rect">
            <a:avLst/>
          </a:prstGeom>
        </p:spPr>
      </p:pic>
      <p:pic>
        <p:nvPicPr>
          <p:cNvPr id="7" name="Picture 8" descr="A blue and white square with white lines&#10;&#10;Description automatically generated">
            <a:extLst>
              <a:ext uri="{FF2B5EF4-FFF2-40B4-BE49-F238E27FC236}">
                <a16:creationId xmlns:a16="http://schemas.microsoft.com/office/drawing/2014/main" id="{3DA91213-31B0-69AC-8F8C-2CB629F074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1433" y="4213679"/>
            <a:ext cx="1122072" cy="2054986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59A15679-6820-ED83-AC82-A6DFEC349E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5906" y="4315156"/>
            <a:ext cx="3139044" cy="244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210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7B78D-4AE7-4408-758D-FC33EA85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902" y="431632"/>
            <a:ext cx="4555002" cy="1330839"/>
          </a:xfrm>
        </p:spPr>
        <p:txBody>
          <a:bodyPr>
            <a:normAutofit/>
          </a:bodyPr>
          <a:lstStyle/>
          <a:p>
            <a:r>
              <a:rPr lang="en-GB" b="1" dirty="0"/>
              <a:t>How does it happen?</a:t>
            </a:r>
            <a:endParaRPr 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D3B023-5104-8110-12D5-B71094957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0902" y="2194102"/>
                <a:ext cx="5390500" cy="3908586"/>
              </a:xfrm>
            </p:spPr>
            <p:txBody>
              <a:bodyPr vert="horz" lIns="91440" tIns="45720" rIns="91440" bIns="45720" rtlCol="0" anchor="t">
                <a:normAutofit fontScale="92500" lnSpcReduction="20000"/>
              </a:bodyPr>
              <a:lstStyle/>
              <a:p>
                <a:r>
                  <a:rPr lang="en-GB" sz="1900" dirty="0">
                    <a:ea typeface="Calibri"/>
                    <a:cs typeface="Calibri"/>
                  </a:rPr>
                  <a:t>Emission lines result due to transition of atom from higher energy level to lower energy level</a:t>
                </a:r>
              </a:p>
              <a:p>
                <a:endParaRPr lang="en-GB" sz="1900" dirty="0">
                  <a:ea typeface="Calibri"/>
                  <a:cs typeface="Calibri"/>
                </a:endParaRPr>
              </a:p>
              <a:p>
                <a:r>
                  <a:rPr lang="en-GB" sz="1900" dirty="0">
                    <a:ea typeface="Calibri"/>
                    <a:cs typeface="Calibri"/>
                  </a:rPr>
                  <a:t>The split in </a:t>
                </a:r>
                <a:r>
                  <a:rPr lang="en-GB" sz="2400" b="1" dirty="0">
                    <a:ea typeface="Calibri"/>
                    <a:cs typeface="Calibri"/>
                  </a:rPr>
                  <a:t>energy levels </a:t>
                </a:r>
                <a:r>
                  <a:rPr lang="en-GB" sz="1800" dirty="0">
                    <a:ea typeface="Calibri"/>
                    <a:cs typeface="Calibri"/>
                  </a:rPr>
                  <a:t>results in splitting or appearance of additional lines</a:t>
                </a:r>
              </a:p>
              <a:p>
                <a:endParaRPr lang="en-GB" sz="1800" dirty="0">
                  <a:ea typeface="Calibri"/>
                  <a:cs typeface="Calibri"/>
                </a:endParaRPr>
              </a:p>
              <a:p>
                <a:r>
                  <a:rPr lang="en-GB" sz="1800" b="1" dirty="0">
                    <a:ea typeface="Calibri"/>
                    <a:cs typeface="Calibri"/>
                  </a:rPr>
                  <a:t>Quantum mechanics </a:t>
                </a:r>
                <a:r>
                  <a:rPr lang="en-GB" sz="1800" dirty="0">
                    <a:ea typeface="Calibri"/>
                    <a:cs typeface="Calibri"/>
                  </a:rPr>
                  <a:t>makes the prediction about splitting of energy levels based on </a:t>
                </a:r>
                <a:r>
                  <a:rPr lang="en-GB" sz="1800" b="1" dirty="0">
                    <a:ea typeface="Calibri"/>
                    <a:cs typeface="Calibri"/>
                  </a:rPr>
                  <a:t>angular momentum</a:t>
                </a:r>
                <a:r>
                  <a:rPr lang="en-GB" sz="1800" dirty="0">
                    <a:ea typeface="Calibri"/>
                    <a:cs typeface="Calibri"/>
                  </a:rPr>
                  <a:t> of valance electrons and their interaction with </a:t>
                </a:r>
                <a:r>
                  <a:rPr lang="en-GB" sz="1800" b="1" dirty="0">
                    <a:ea typeface="Calibri"/>
                    <a:cs typeface="Calibri"/>
                  </a:rPr>
                  <a:t>external magnetic field</a:t>
                </a:r>
              </a:p>
              <a:p>
                <a:pPr marL="0" indent="0">
                  <a:buNone/>
                </a:pPr>
                <a:endParaRPr lang="en-GB" sz="1800" i="1" dirty="0">
                  <a:effectLst/>
                  <a:latin typeface="Cambria Math" panose="020405030504060302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GB" sz="1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∆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𝐸</m:t>
                        </m:r>
                      </m:e>
                      <m:sub>
                        <m:r>
                          <a:rPr lang="en-GB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𝐽</m:t>
                        </m:r>
                      </m:sub>
                    </m:sSub>
                    <m:r>
                      <a:rPr lang="en-GB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GB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𝑔</m:t>
                        </m:r>
                      </m:e>
                      <m:sub>
                        <m:r>
                          <a:rPr lang="en-GB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𝐽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GB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𝜇</m:t>
                            </m:r>
                          </m:e>
                        </m:acc>
                      </m:e>
                      <m:sub>
                        <m:r>
                          <a:rPr lang="en-GB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sub>
                    </m:sSub>
                    <m:r>
                      <a:rPr lang="en-GB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.</m:t>
                    </m:r>
                    <m:acc>
                      <m:accPr>
                        <m:chr m:val="⃗"/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GB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</m:acc>
                  </m:oMath>
                </a14:m>
                <a:r>
                  <a:rPr lang="en-GB" sz="1900" b="1" dirty="0">
                    <a:ea typeface="Calibri"/>
                    <a:cs typeface="Calibri"/>
                  </a:rPr>
                  <a:t>  </a:t>
                </a:r>
              </a:p>
              <a:p>
                <a:pPr marL="0" indent="0">
                  <a:buNone/>
                </a:pPr>
                <a:r>
                  <a:rPr lang="en-GB" sz="1900" b="1" dirty="0">
                    <a:ea typeface="Calibri"/>
                    <a:cs typeface="Calibri"/>
                  </a:rPr>
                  <a:t>                            </a:t>
                </a:r>
              </a:p>
              <a:p>
                <a:pPr marL="0" indent="0">
                  <a:buNone/>
                </a:pPr>
                <a:r>
                  <a:rPr lang="en-GB" sz="1900" b="1" dirty="0">
                    <a:ea typeface="Calibri"/>
                    <a:cs typeface="Calibri"/>
                  </a:rPr>
                  <a:t> </a:t>
                </a:r>
                <a:r>
                  <a:rPr lang="en-GB" sz="1900" dirty="0">
                    <a:ea typeface="Calibri"/>
                    <a:cs typeface="Calibri"/>
                  </a:rPr>
                  <a:t>where</a:t>
                </a:r>
                <a:r>
                  <a:rPr lang="en-GB" sz="1900" b="1" dirty="0">
                    <a:ea typeface="Calibri"/>
                    <a:cs typeface="Calibri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/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1800" i="1"/>
                            </m:ctrlPr>
                          </m:accPr>
                          <m:e>
                            <m:r>
                              <a:rPr lang="en-GB" sz="1800" b="1" i="1"/>
                              <m:t>𝒖</m:t>
                            </m:r>
                          </m:e>
                        </m:acc>
                      </m:e>
                      <m:sub>
                        <m:r>
                          <a:rPr lang="en-GB" sz="1800" i="1"/>
                          <m:t>𝐽</m:t>
                        </m:r>
                      </m:sub>
                    </m:sSub>
                    <m:r>
                      <a:rPr lang="en-GB" sz="1800" i="1"/>
                      <m:t>=</m:t>
                    </m:r>
                    <m:sSub>
                      <m:sSubPr>
                        <m:ctrlPr>
                          <a:rPr lang="en-US" sz="1800" i="1"/>
                        </m:ctrlPr>
                      </m:sSubPr>
                      <m:e>
                        <m:r>
                          <a:rPr lang="en-GB" sz="1800" i="1"/>
                          <m:t>𝑔</m:t>
                        </m:r>
                      </m:e>
                      <m:sub>
                        <m:r>
                          <a:rPr lang="en-GB" sz="1800" i="1"/>
                          <m:t>𝐽</m:t>
                        </m:r>
                      </m:sub>
                    </m:sSub>
                    <m:f>
                      <m:fPr>
                        <m:ctrlPr>
                          <a:rPr lang="en-US" sz="1800" i="1"/>
                        </m:ctrlPr>
                      </m:fPr>
                      <m:num>
                        <m:sSub>
                          <m:sSubPr>
                            <m:ctrlPr>
                              <a:rPr lang="en-US" sz="1800" i="1"/>
                            </m:ctrlPr>
                          </m:sSubPr>
                          <m:e>
                            <m:r>
                              <a:rPr lang="en-GB" sz="1800" i="1"/>
                              <m:t>𝜇</m:t>
                            </m:r>
                          </m:e>
                          <m:sub>
                            <m:r>
                              <a:rPr lang="en-GB" sz="1800" i="1"/>
                              <m:t>𝐵</m:t>
                            </m:r>
                          </m:sub>
                        </m:sSub>
                      </m:num>
                      <m:den>
                        <m:r>
                          <a:rPr lang="en-GB" sz="1800" i="1"/>
                          <m:t>h</m:t>
                        </m:r>
                      </m:den>
                    </m:f>
                    <m:acc>
                      <m:accPr>
                        <m:chr m:val="⃗"/>
                        <m:ctrlPr>
                          <a:rPr lang="en-US" sz="1800" b="1" i="1"/>
                        </m:ctrlPr>
                      </m:accPr>
                      <m:e>
                        <m:r>
                          <a:rPr lang="en-GB" sz="1800" b="1" i="1"/>
                          <m:t>𝑱</m:t>
                        </m:r>
                      </m:e>
                    </m:acc>
                  </m:oMath>
                </a14:m>
                <a:endParaRPr lang="en-GB" sz="1900" b="1" dirty="0">
                  <a:ea typeface="Calibri"/>
                  <a:cs typeface="Calibri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D3B023-5104-8110-12D5-B71094957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0902" y="2194102"/>
                <a:ext cx="5390500" cy="3908586"/>
              </a:xfrm>
              <a:blipFill>
                <a:blip r:embed="rId3"/>
                <a:stretch>
                  <a:fillRect l="-792" t="-2652" b="-3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8" descr="Red arrows pointing upwards on a black background&#10;&#10;Description automatically generated">
            <a:extLst>
              <a:ext uri="{FF2B5EF4-FFF2-40B4-BE49-F238E27FC236}">
                <a16:creationId xmlns:a16="http://schemas.microsoft.com/office/drawing/2014/main" id="{95AC75E9-982E-8F03-F4AA-B3C8FDE60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5722" y="1084442"/>
            <a:ext cx="5124632" cy="29084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74E096-0A7C-42B7-9B8C-AF9B4E15BB96}"/>
              </a:ext>
            </a:extLst>
          </p:cNvPr>
          <p:cNvSpPr/>
          <p:nvPr/>
        </p:nvSpPr>
        <p:spPr>
          <a:xfrm>
            <a:off x="9530080" y="948621"/>
            <a:ext cx="670560" cy="3180080"/>
          </a:xfrm>
          <a:custGeom>
            <a:avLst/>
            <a:gdLst>
              <a:gd name="connsiteX0" fmla="*/ 0 w 670560"/>
              <a:gd name="connsiteY0" fmla="*/ 0 h 3180080"/>
              <a:gd name="connsiteX1" fmla="*/ 328574 w 670560"/>
              <a:gd name="connsiteY1" fmla="*/ 0 h 3180080"/>
              <a:gd name="connsiteX2" fmla="*/ 670560 w 670560"/>
              <a:gd name="connsiteY2" fmla="*/ 0 h 3180080"/>
              <a:gd name="connsiteX3" fmla="*/ 670560 w 670560"/>
              <a:gd name="connsiteY3" fmla="*/ 593615 h 3180080"/>
              <a:gd name="connsiteX4" fmla="*/ 670560 w 670560"/>
              <a:gd name="connsiteY4" fmla="*/ 1123628 h 3180080"/>
              <a:gd name="connsiteX5" fmla="*/ 670560 w 670560"/>
              <a:gd name="connsiteY5" fmla="*/ 1590040 h 3180080"/>
              <a:gd name="connsiteX6" fmla="*/ 670560 w 670560"/>
              <a:gd name="connsiteY6" fmla="*/ 2056452 h 3180080"/>
              <a:gd name="connsiteX7" fmla="*/ 670560 w 670560"/>
              <a:gd name="connsiteY7" fmla="*/ 2586465 h 3180080"/>
              <a:gd name="connsiteX8" fmla="*/ 670560 w 670560"/>
              <a:gd name="connsiteY8" fmla="*/ 3180080 h 3180080"/>
              <a:gd name="connsiteX9" fmla="*/ 348691 w 670560"/>
              <a:gd name="connsiteY9" fmla="*/ 3180080 h 3180080"/>
              <a:gd name="connsiteX10" fmla="*/ 0 w 670560"/>
              <a:gd name="connsiteY10" fmla="*/ 3180080 h 3180080"/>
              <a:gd name="connsiteX11" fmla="*/ 0 w 670560"/>
              <a:gd name="connsiteY11" fmla="*/ 2650067 h 3180080"/>
              <a:gd name="connsiteX12" fmla="*/ 0 w 670560"/>
              <a:gd name="connsiteY12" fmla="*/ 2088253 h 3180080"/>
              <a:gd name="connsiteX13" fmla="*/ 0 w 670560"/>
              <a:gd name="connsiteY13" fmla="*/ 1590040 h 3180080"/>
              <a:gd name="connsiteX14" fmla="*/ 0 w 670560"/>
              <a:gd name="connsiteY14" fmla="*/ 996425 h 3180080"/>
              <a:gd name="connsiteX15" fmla="*/ 0 w 670560"/>
              <a:gd name="connsiteY15" fmla="*/ 0 h 318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70560" h="3180080" extrusionOk="0">
                <a:moveTo>
                  <a:pt x="0" y="0"/>
                </a:moveTo>
                <a:cubicBezTo>
                  <a:pt x="74794" y="-29244"/>
                  <a:pt x="234075" y="22350"/>
                  <a:pt x="328574" y="0"/>
                </a:cubicBezTo>
                <a:cubicBezTo>
                  <a:pt x="423073" y="-22350"/>
                  <a:pt x="548144" y="18495"/>
                  <a:pt x="670560" y="0"/>
                </a:cubicBezTo>
                <a:cubicBezTo>
                  <a:pt x="713047" y="189251"/>
                  <a:pt x="633564" y="338196"/>
                  <a:pt x="670560" y="593615"/>
                </a:cubicBezTo>
                <a:cubicBezTo>
                  <a:pt x="707556" y="849034"/>
                  <a:pt x="670492" y="889975"/>
                  <a:pt x="670560" y="1123628"/>
                </a:cubicBezTo>
                <a:cubicBezTo>
                  <a:pt x="670628" y="1357281"/>
                  <a:pt x="646726" y="1388211"/>
                  <a:pt x="670560" y="1590040"/>
                </a:cubicBezTo>
                <a:cubicBezTo>
                  <a:pt x="694394" y="1791869"/>
                  <a:pt x="624478" y="1918790"/>
                  <a:pt x="670560" y="2056452"/>
                </a:cubicBezTo>
                <a:cubicBezTo>
                  <a:pt x="716642" y="2194114"/>
                  <a:pt x="634911" y="2469115"/>
                  <a:pt x="670560" y="2586465"/>
                </a:cubicBezTo>
                <a:cubicBezTo>
                  <a:pt x="706209" y="2703815"/>
                  <a:pt x="599600" y="2967213"/>
                  <a:pt x="670560" y="3180080"/>
                </a:cubicBezTo>
                <a:cubicBezTo>
                  <a:pt x="528785" y="3188928"/>
                  <a:pt x="481588" y="3166322"/>
                  <a:pt x="348691" y="3180080"/>
                </a:cubicBezTo>
                <a:cubicBezTo>
                  <a:pt x="215794" y="3193838"/>
                  <a:pt x="165575" y="3151701"/>
                  <a:pt x="0" y="3180080"/>
                </a:cubicBezTo>
                <a:cubicBezTo>
                  <a:pt x="-15240" y="3065494"/>
                  <a:pt x="34768" y="2784558"/>
                  <a:pt x="0" y="2650067"/>
                </a:cubicBezTo>
                <a:cubicBezTo>
                  <a:pt x="-34768" y="2515576"/>
                  <a:pt x="53704" y="2202005"/>
                  <a:pt x="0" y="2088253"/>
                </a:cubicBezTo>
                <a:cubicBezTo>
                  <a:pt x="-53704" y="1974501"/>
                  <a:pt x="52958" y="1790696"/>
                  <a:pt x="0" y="1590040"/>
                </a:cubicBezTo>
                <a:cubicBezTo>
                  <a:pt x="-52958" y="1389384"/>
                  <a:pt x="55372" y="1241667"/>
                  <a:pt x="0" y="996425"/>
                </a:cubicBezTo>
                <a:cubicBezTo>
                  <a:pt x="-55372" y="751183"/>
                  <a:pt x="92725" y="331707"/>
                  <a:pt x="0" y="0"/>
                </a:cubicBezTo>
                <a:close/>
              </a:path>
            </a:pathLst>
          </a:custGeom>
          <a:noFill/>
          <a:ln w="38100"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8" descr="A blue and white square with white lines&#10;&#10;Description automatically generated">
            <a:extLst>
              <a:ext uri="{FF2B5EF4-FFF2-40B4-BE49-F238E27FC236}">
                <a16:creationId xmlns:a16="http://schemas.microsoft.com/office/drawing/2014/main" id="{3B1242AA-3AB7-9FA2-8E24-986B8D9D42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5764" y="4264522"/>
            <a:ext cx="1122072" cy="205498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F0944AB-DEB9-515C-93D0-45656F22C17F}"/>
              </a:ext>
            </a:extLst>
          </p:cNvPr>
          <p:cNvSpPr txBox="1">
            <a:spLocks/>
          </p:cNvSpPr>
          <p:nvPr/>
        </p:nvSpPr>
        <p:spPr>
          <a:xfrm>
            <a:off x="6984671" y="4518064"/>
            <a:ext cx="2212367" cy="427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ea typeface="Calibri"/>
                <a:cs typeface="Calibri"/>
              </a:rPr>
              <a:t>Before magnetic field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0058721-5FA2-7197-31B0-1343937DE8FB}"/>
              </a:ext>
            </a:extLst>
          </p:cNvPr>
          <p:cNvSpPr txBox="1">
            <a:spLocks/>
          </p:cNvSpPr>
          <p:nvPr/>
        </p:nvSpPr>
        <p:spPr>
          <a:xfrm>
            <a:off x="7139057" y="5769628"/>
            <a:ext cx="2057981" cy="4271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ea typeface="Calibri"/>
                <a:cs typeface="Calibri"/>
              </a:rPr>
              <a:t>After magnetic field</a:t>
            </a:r>
          </a:p>
        </p:txBody>
      </p:sp>
    </p:spTree>
    <p:extLst>
      <p:ext uri="{BB962C8B-B14F-4D97-AF65-F5344CB8AC3E}">
        <p14:creationId xmlns:p14="http://schemas.microsoft.com/office/powerpoint/2010/main" val="2892472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7B78D-4AE7-4408-758D-FC33EA85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902" y="326471"/>
            <a:ext cx="7543625" cy="1330839"/>
          </a:xfrm>
        </p:spPr>
        <p:txBody>
          <a:bodyPr>
            <a:normAutofit/>
          </a:bodyPr>
          <a:lstStyle/>
          <a:p>
            <a:r>
              <a:rPr lang="en-GB" b="1" dirty="0"/>
              <a:t>What is the experiment?</a:t>
            </a:r>
            <a:endParaRPr 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D3B023-5104-8110-12D5-B71094957A2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0902" y="1473201"/>
                <a:ext cx="6829898" cy="4629488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en-GB" sz="1800" dirty="0">
                    <a:ea typeface="Calibri"/>
                    <a:cs typeface="Calibri"/>
                  </a:rPr>
                  <a:t>To observe the Zeeman effect as the splitting of a mercury emission line </a:t>
                </a:r>
              </a:p>
              <a:p>
                <a:r>
                  <a:rPr lang="en-GB" sz="1800" dirty="0">
                    <a:ea typeface="Calibri"/>
                    <a:cs typeface="Calibri"/>
                  </a:rPr>
                  <a:t>To verify the quantum theory by calculating the Bohr magneton using the Zeeman effect.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2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|</m:t>
                              </m:r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𝜇</m:t>
                              </m:r>
                            </m:e>
                          </m:acc>
                        </m:e>
                        <m:sub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sub>
                      </m:sSub>
                      <m:r>
                        <a:rPr lang="en-GB" sz="22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|=</m:t>
                      </m:r>
                      <m:f>
                        <m:fPr>
                          <m:ctrlPr>
                            <a:rPr lang="en-US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h𝑐</m:t>
                          </m:r>
                          <m:d>
                            <m:dPr>
                              <m:ctrlPr>
                                <a:rPr lang="en-US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𝜒</m:t>
                                  </m:r>
                                </m:e>
                                <m:sub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+</m:t>
                                  </m:r>
                                </m:sub>
                                <m:sup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− </m:t>
                              </m:r>
                              <m:sSubSup>
                                <m:sSubSupPr>
                                  <m:ctrlPr>
                                    <a:rPr lang="en-US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𝜒</m:t>
                                  </m:r>
                                </m:e>
                                <m:sub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</m:sub>
                                <m:sup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4</m:t>
                          </m:r>
                          <m:sSub>
                            <m:sSubPr>
                              <m:ctrlPr>
                                <a:rPr lang="en-US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𝐽𝐻</m:t>
                                  </m:r>
                                </m:sub>
                              </m:sSub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GB" sz="22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𝐽𝐿</m:t>
                                  </m:r>
                                </m:sub>
                              </m:sSub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  <m:sub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𝐽</m:t>
                              </m:r>
                            </m:sub>
                          </m:sSub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𝜆</m:t>
                          </m:r>
                          <m:sSup>
                            <m:sSupPr>
                              <m:ctrlPr>
                                <a:rPr lang="en-US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𝐹</m:t>
                              </m:r>
                            </m:e>
                            <m:sup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  <m:acc>
                            <m:accPr>
                              <m:chr m:val="⃗"/>
                              <m:ctrlPr>
                                <a:rPr lang="en-US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22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𝐵</m:t>
                              </m:r>
                            </m:e>
                          </m:acc>
                          <m:r>
                            <a:rPr lang="en-GB" sz="22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GB" dirty="0"/>
              </a:p>
              <a:p>
                <a:r>
                  <a:rPr lang="en-GB" sz="1800" dirty="0">
                    <a:ea typeface="Calibri"/>
                    <a:cs typeface="Calibri"/>
                  </a:rPr>
                  <a:t>To find the spacing between the reflecting plates Fabry-Perot etalon/interferometer.</a:t>
                </a:r>
                <a:endParaRPr lang="en-GB" dirty="0"/>
              </a:p>
              <a:p>
                <a:endParaRPr lang="en-GB" sz="1900" dirty="0">
                  <a:ea typeface="Calibri"/>
                  <a:cs typeface="Calibri"/>
                </a:endParaRPr>
              </a:p>
              <a:p>
                <a:r>
                  <a:rPr lang="en-GB" sz="1800" dirty="0">
                    <a:ea typeface="Calibri"/>
                    <a:cs typeface="Calibri"/>
                  </a:rPr>
                  <a:t>Experiment is in three parts</a:t>
                </a:r>
              </a:p>
              <a:p>
                <a:pPr marL="0" indent="0">
                  <a:buNone/>
                </a:pPr>
                <a:r>
                  <a:rPr lang="en-GB" sz="1800" dirty="0">
                    <a:ea typeface="Calibri"/>
                    <a:cs typeface="Calibri"/>
                  </a:rPr>
                  <a:t>1.Calibrate magnetic field </a:t>
                </a:r>
                <a:endParaRPr lang="en-GB" dirty="0">
                  <a:ea typeface="Calibri" panose="020F0502020204030204"/>
                  <a:cs typeface="Calibri" panose="020F0502020204030204"/>
                </a:endParaRPr>
              </a:p>
              <a:p>
                <a:pPr marL="0" indent="0">
                  <a:buNone/>
                </a:pPr>
                <a:r>
                  <a:rPr lang="en-GB" sz="1800" dirty="0">
                    <a:ea typeface="Calibri"/>
                    <a:cs typeface="Calibri"/>
                  </a:rPr>
                  <a:t>2.Estimate the spacing between mirrors of Fabry Perot interferometer</a:t>
                </a:r>
                <a:endParaRPr lang="en-GB" dirty="0">
                  <a:ea typeface="Calibri" panose="020F0502020204030204"/>
                  <a:cs typeface="Calibri" panose="020F0502020204030204"/>
                </a:endParaRPr>
              </a:p>
              <a:p>
                <a:pPr marL="0" indent="0">
                  <a:buNone/>
                </a:pPr>
                <a:r>
                  <a:rPr lang="en-GB" sz="1800" dirty="0">
                    <a:ea typeface="Calibri"/>
                    <a:cs typeface="Calibri"/>
                  </a:rPr>
                  <a:t>3. Estimate the Bohr magneton </a:t>
                </a:r>
                <a:endParaRPr lang="en-GB" dirty="0">
                  <a:ea typeface="Calibri" panose="020F0502020204030204"/>
                  <a:cs typeface="Calibri" panose="020F0502020204030204"/>
                </a:endParaRPr>
              </a:p>
              <a:p>
                <a:endParaRPr lang="en-GB" sz="1800" dirty="0">
                  <a:ea typeface="Calibri"/>
                  <a:cs typeface="Calibri"/>
                </a:endParaRPr>
              </a:p>
              <a:p>
                <a:pPr marL="0" indent="0">
                  <a:buNone/>
                </a:pPr>
                <a:endParaRPr lang="en-GB" sz="1900" dirty="0">
                  <a:ea typeface="Calibri"/>
                  <a:cs typeface="Calibri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D3B023-5104-8110-12D5-B71094957A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0902" y="1473201"/>
                <a:ext cx="6829898" cy="4629488"/>
              </a:xfrm>
              <a:blipFill>
                <a:blip r:embed="rId2"/>
                <a:stretch>
                  <a:fillRect l="-804" t="-13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0AFFD8E7-C684-4FF7-B8FE-87FB02844E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606" y="1747203"/>
            <a:ext cx="4126988" cy="40846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9890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7B78D-4AE7-4408-758D-FC33EA85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925"/>
            <a:ext cx="4555002" cy="1330839"/>
          </a:xfrm>
        </p:spPr>
        <p:txBody>
          <a:bodyPr>
            <a:normAutofit/>
          </a:bodyPr>
          <a:lstStyle/>
          <a:p>
            <a:r>
              <a:rPr lang="en-GB" b="1" dirty="0"/>
              <a:t>What to do?</a:t>
            </a:r>
            <a:endParaRPr lang="en-GB" b="1" dirty="0"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3B023-5104-8110-12D5-B71094957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902" y="1837842"/>
            <a:ext cx="5335977" cy="3908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1800" b="1" dirty="0">
                <a:ea typeface="Calibri"/>
                <a:cs typeface="Calibri"/>
              </a:rPr>
              <a:t>Mercury lamp </a:t>
            </a:r>
            <a:r>
              <a:rPr lang="en-GB" sz="1800" dirty="0">
                <a:ea typeface="Calibri"/>
                <a:cs typeface="Calibri"/>
              </a:rPr>
              <a:t>to provide emission lines i.e. transitions of atoms</a:t>
            </a:r>
          </a:p>
          <a:p>
            <a:r>
              <a:rPr lang="en-GB" sz="1800" b="1" dirty="0">
                <a:ea typeface="Calibri"/>
                <a:cs typeface="Calibri"/>
              </a:rPr>
              <a:t>Electromagnet</a:t>
            </a:r>
            <a:r>
              <a:rPr lang="en-GB" sz="1800" dirty="0">
                <a:ea typeface="Calibri"/>
                <a:cs typeface="Calibri"/>
              </a:rPr>
              <a:t> to provide magnetic field</a:t>
            </a:r>
          </a:p>
          <a:p>
            <a:r>
              <a:rPr lang="en-GB" sz="1800" b="1" dirty="0">
                <a:ea typeface="Calibri"/>
                <a:cs typeface="Calibri"/>
              </a:rPr>
              <a:t>Optical assembly </a:t>
            </a:r>
            <a:r>
              <a:rPr lang="en-GB" sz="1800" dirty="0">
                <a:ea typeface="Calibri"/>
                <a:cs typeface="Calibri"/>
              </a:rPr>
              <a:t>to measure splitting in energy of transition</a:t>
            </a:r>
            <a:endParaRPr lang="en-GB" dirty="0"/>
          </a:p>
          <a:p>
            <a:endParaRPr lang="en-GB" sz="1800" dirty="0">
              <a:ea typeface="Calibri"/>
              <a:cs typeface="Calibri"/>
            </a:endParaRPr>
          </a:p>
          <a:p>
            <a:pPr marL="0" indent="0">
              <a:buNone/>
            </a:pPr>
            <a:endParaRPr lang="en-GB" sz="1900" dirty="0">
              <a:ea typeface="Calibri"/>
              <a:cs typeface="Calibri"/>
            </a:endParaRPr>
          </a:p>
        </p:txBody>
      </p:sp>
      <p:pic>
        <p:nvPicPr>
          <p:cNvPr id="5" name="Picture 5" descr="A close-up of a machine&#10;&#10;Description automatically generated">
            <a:extLst>
              <a:ext uri="{FF2B5EF4-FFF2-40B4-BE49-F238E27FC236}">
                <a16:creationId xmlns:a16="http://schemas.microsoft.com/office/drawing/2014/main" id="{AD371957-43F9-CEA6-2388-43ADA3124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322" y="3652369"/>
            <a:ext cx="5335977" cy="2898144"/>
          </a:xfrm>
          <a:prstGeom prst="rect">
            <a:avLst/>
          </a:prstGeom>
        </p:spPr>
      </p:pic>
      <p:pic>
        <p:nvPicPr>
          <p:cNvPr id="6" name="Picture 6" descr="A close-up of a machine&#10;&#10;Description automatically generated">
            <a:extLst>
              <a:ext uri="{FF2B5EF4-FFF2-40B4-BE49-F238E27FC236}">
                <a16:creationId xmlns:a16="http://schemas.microsoft.com/office/drawing/2014/main" id="{3D029255-8D0A-6118-F610-270B0CDD5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322" y="149669"/>
            <a:ext cx="5335979" cy="33127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AB4092-F822-AC77-9EAE-405074572B2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680" y="3874642"/>
            <a:ext cx="2754941" cy="27266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6437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7B78D-4AE7-4408-758D-FC33EA852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4555002" cy="1330839"/>
          </a:xfrm>
        </p:spPr>
        <p:txBody>
          <a:bodyPr>
            <a:normAutofit/>
          </a:bodyPr>
          <a:lstStyle/>
          <a:p>
            <a:r>
              <a:rPr lang="en-GB" b="1" dirty="0"/>
              <a:t>Please read about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3B023-5104-8110-12D5-B71094957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022"/>
            <a:ext cx="8668858" cy="39085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GB" sz="1800" dirty="0">
              <a:ea typeface="Calibri"/>
              <a:cs typeface="Calibri"/>
            </a:endParaRPr>
          </a:p>
          <a:p>
            <a:r>
              <a:rPr lang="en-GB" sz="1800" dirty="0">
                <a:ea typeface="Calibri"/>
                <a:cs typeface="Calibri"/>
              </a:rPr>
              <a:t>Zeeman Effect</a:t>
            </a:r>
          </a:p>
          <a:p>
            <a:r>
              <a:rPr lang="en-GB" sz="1800" dirty="0">
                <a:ea typeface="Calibri"/>
                <a:cs typeface="Calibri"/>
              </a:rPr>
              <a:t>Calculation of g factor from term symbols</a:t>
            </a:r>
          </a:p>
          <a:p>
            <a:r>
              <a:rPr lang="en-GB" sz="1800" dirty="0">
                <a:ea typeface="Calibri"/>
                <a:cs typeface="Calibri"/>
              </a:rPr>
              <a:t>Fabry Perot interferometer</a:t>
            </a:r>
            <a:endParaRPr lang="en-GB" dirty="0"/>
          </a:p>
          <a:p>
            <a:pPr marL="0" indent="0">
              <a:buNone/>
            </a:pPr>
            <a:endParaRPr lang="en-GB" sz="19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4036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DCBA2BFE3E4B45B87B87F18EDC8DC1" ma:contentTypeVersion="4" ma:contentTypeDescription="Create a new document." ma:contentTypeScope="" ma:versionID="aa628bb39c318d7f3e48b8bb33d1d965">
  <xsd:schema xmlns:xsd="http://www.w3.org/2001/XMLSchema" xmlns:xs="http://www.w3.org/2001/XMLSchema" xmlns:p="http://schemas.microsoft.com/office/2006/metadata/properties" xmlns:ns2="ecead95d-892b-4918-83db-b420de9da345" targetNamespace="http://schemas.microsoft.com/office/2006/metadata/properties" ma:root="true" ma:fieldsID="d73bb22ad438c94b9ee1a5012e1d7358" ns2:_="">
    <xsd:import namespace="ecead95d-892b-4918-83db-b420de9da3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ead95d-892b-4918-83db-b420de9da3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F27ED6F-0C74-47CF-BF19-1B4C6FE7D41A}"/>
</file>

<file path=customXml/itemProps2.xml><?xml version="1.0" encoding="utf-8"?>
<ds:datastoreItem xmlns:ds="http://schemas.openxmlformats.org/officeDocument/2006/customXml" ds:itemID="{01A196BA-1DBD-4F0A-8B07-AE14B4595C00}"/>
</file>

<file path=customXml/itemProps3.xml><?xml version="1.0" encoding="utf-8"?>
<ds:datastoreItem xmlns:ds="http://schemas.openxmlformats.org/officeDocument/2006/customXml" ds:itemID="{E6412E00-52E0-40BA-AC87-60A9A7920753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320</Words>
  <Application>Microsoft Office PowerPoint</Application>
  <PresentationFormat>Widescreen</PresentationFormat>
  <Paragraphs>52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Office Theme</vt:lpstr>
      <vt:lpstr>Zeeman effect </vt:lpstr>
      <vt:lpstr>Introduction</vt:lpstr>
      <vt:lpstr>Atomic transitions are emission lines</vt:lpstr>
      <vt:lpstr>How does it happen?</vt:lpstr>
      <vt:lpstr>What is the experiment?</vt:lpstr>
      <vt:lpstr>What to do?</vt:lpstr>
      <vt:lpstr>Please read about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Zeeman effect </dc:title>
  <dc:creator>Mohit Singh</dc:creator>
  <cp:lastModifiedBy>Mohit Singh</cp:lastModifiedBy>
  <cp:revision>198</cp:revision>
  <dcterms:created xsi:type="dcterms:W3CDTF">2023-08-03T07:06:56Z</dcterms:created>
  <dcterms:modified xsi:type="dcterms:W3CDTF">2023-08-03T11:29:50Z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0x01010025DCBA2BFE3E4B45B87B87F18EDC8DC1</vt:lpwstr>
  </property>
</Properties>
</file>